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media/image22.jpg" ContentType="image/jpg"/>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media/image51.jpg" ContentType="image/jpg"/>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77" r:id="rId4"/>
    <p:sldMasterId id="2147493488" r:id="rId5"/>
    <p:sldMasterId id="2147493467" r:id="rId6"/>
  </p:sldMasterIdLst>
  <p:notesMasterIdLst>
    <p:notesMasterId r:id="rId37"/>
  </p:notesMasterIdLst>
  <p:handoutMasterIdLst>
    <p:handoutMasterId r:id="rId38"/>
  </p:handoutMasterIdLst>
  <p:sldIdLst>
    <p:sldId id="308" r:id="rId7"/>
    <p:sldId id="392" r:id="rId8"/>
    <p:sldId id="405" r:id="rId9"/>
    <p:sldId id="404" r:id="rId10"/>
    <p:sldId id="376" r:id="rId11"/>
    <p:sldId id="362" r:id="rId12"/>
    <p:sldId id="360" r:id="rId13"/>
    <p:sldId id="377" r:id="rId14"/>
    <p:sldId id="378" r:id="rId15"/>
    <p:sldId id="363" r:id="rId16"/>
    <p:sldId id="380" r:id="rId17"/>
    <p:sldId id="381" r:id="rId18"/>
    <p:sldId id="364" r:id="rId19"/>
    <p:sldId id="379" r:id="rId20"/>
    <p:sldId id="382" r:id="rId21"/>
    <p:sldId id="383" r:id="rId22"/>
    <p:sldId id="370" r:id="rId23"/>
    <p:sldId id="393" r:id="rId24"/>
    <p:sldId id="369" r:id="rId25"/>
    <p:sldId id="372" r:id="rId26"/>
    <p:sldId id="395" r:id="rId27"/>
    <p:sldId id="387" r:id="rId28"/>
    <p:sldId id="400" r:id="rId29"/>
    <p:sldId id="401" r:id="rId30"/>
    <p:sldId id="396" r:id="rId31"/>
    <p:sldId id="398" r:id="rId32"/>
    <p:sldId id="402" r:id="rId33"/>
    <p:sldId id="403" r:id="rId34"/>
    <p:sldId id="397" r:id="rId35"/>
    <p:sldId id="352" r:id="rId36"/>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lma Farfan Sossa" initials="SFS" lastIdx="3" clrIdx="0">
    <p:extLst>
      <p:ext uri="{19B8F6BF-5375-455C-9EA6-DF929625EA0E}">
        <p15:presenceInfo xmlns:p15="http://schemas.microsoft.com/office/powerpoint/2012/main" userId="S-1-5-21-1798055009-692153236-1844936127-8795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D0D0"/>
    <a:srgbClr val="8A898B"/>
    <a:srgbClr val="838383"/>
    <a:srgbClr val="CACACA"/>
    <a:srgbClr val="929292"/>
    <a:srgbClr val="B0002A"/>
    <a:srgbClr val="ADADAD"/>
    <a:srgbClr val="AE1313"/>
    <a:srgbClr val="981618"/>
    <a:srgbClr val="FFE69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5" autoAdjust="0"/>
    <p:restoredTop sz="94651" autoAdjust="0"/>
  </p:normalViewPr>
  <p:slideViewPr>
    <p:cSldViewPr snapToObjects="1">
      <p:cViewPr varScale="1">
        <p:scale>
          <a:sx n="91" d="100"/>
          <a:sy n="91" d="100"/>
        </p:scale>
        <p:origin x="864" y="66"/>
      </p:cViewPr>
      <p:guideLst>
        <p:guide orient="horz" pos="180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notesViewPr>
    <p:cSldViewPr snapToObjects="1">
      <p:cViewPr varScale="1">
        <p:scale>
          <a:sx n="71" d="100"/>
          <a:sy n="71" d="100"/>
        </p:scale>
        <p:origin x="-2568" y="-12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commentAuthors" Target="commentAuthors.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handoutMaster" Target="handoutMasters/handoutMaster1.xml"/></Relationships>
</file>

<file path=ppt/diagrams/_rels/data3.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jpg"/><Relationship Id="rId7" Type="http://schemas.openxmlformats.org/officeDocument/2006/relationships/image" Target="../media/image16.jpg"/><Relationship Id="rId2" Type="http://schemas.openxmlformats.org/officeDocument/2006/relationships/image" Target="../media/image11.jpg"/><Relationship Id="rId1" Type="http://schemas.openxmlformats.org/officeDocument/2006/relationships/image" Target="../media/image10.png"/><Relationship Id="rId6" Type="http://schemas.openxmlformats.org/officeDocument/2006/relationships/image" Target="../media/image15.png"/><Relationship Id="rId5" Type="http://schemas.openxmlformats.org/officeDocument/2006/relationships/image" Target="../media/image14.jpg"/><Relationship Id="rId4" Type="http://schemas.openxmlformats.org/officeDocument/2006/relationships/image" Target="../media/image13.jpg"/></Relationships>
</file>

<file path=ppt/diagrams/_rels/data4.xml.rels><?xml version="1.0" encoding="UTF-8" standalone="yes"?>
<Relationships xmlns="http://schemas.openxmlformats.org/package/2006/relationships"><Relationship Id="rId8" Type="http://schemas.openxmlformats.org/officeDocument/2006/relationships/image" Target="../media/image35.jpg"/><Relationship Id="rId3" Type="http://schemas.openxmlformats.org/officeDocument/2006/relationships/image" Target="../media/image30.jpg"/><Relationship Id="rId7" Type="http://schemas.openxmlformats.org/officeDocument/2006/relationships/image" Target="../media/image34.jpg"/><Relationship Id="rId12" Type="http://schemas.openxmlformats.org/officeDocument/2006/relationships/image" Target="../media/image39.jpg"/><Relationship Id="rId2" Type="http://schemas.openxmlformats.org/officeDocument/2006/relationships/image" Target="../media/image29.jpg"/><Relationship Id="rId1" Type="http://schemas.openxmlformats.org/officeDocument/2006/relationships/image" Target="../media/image28.jpg"/><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jpg"/><Relationship Id="rId10" Type="http://schemas.openxmlformats.org/officeDocument/2006/relationships/image" Target="../media/image37.jpg"/><Relationship Id="rId4" Type="http://schemas.openxmlformats.org/officeDocument/2006/relationships/image" Target="../media/image31.jpg"/><Relationship Id="rId9" Type="http://schemas.openxmlformats.org/officeDocument/2006/relationships/image" Target="../media/image36.jpg"/></Relationships>
</file>

<file path=ppt/diagrams/_rels/data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image" Target="../media/image47.jp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134C3F-4FEF-451C-8612-15DE4242DD0E}" type="doc">
      <dgm:prSet loTypeId="urn:microsoft.com/office/officeart/2005/8/layout/list1" loCatId="list" qsTypeId="urn:microsoft.com/office/officeart/2005/8/quickstyle/simple1" qsCatId="simple" csTypeId="urn:microsoft.com/office/officeart/2005/8/colors/accent2_1" csCatId="accent2" phldr="1"/>
      <dgm:spPr/>
      <dgm:t>
        <a:bodyPr/>
        <a:lstStyle/>
        <a:p>
          <a:endParaRPr lang="es-ES"/>
        </a:p>
      </dgm:t>
    </dgm:pt>
    <dgm:pt modelId="{33986F4F-4DEE-4C19-940D-1CBEBACEB59F}">
      <dgm:prSet phldrT="[Texto]"/>
      <dgm:spPr>
        <a:xfrm>
          <a:off x="365096" y="112855"/>
          <a:ext cx="7499690" cy="413280"/>
        </a:xfrm>
        <a:prstGeom prst="roundRect">
          <a:avLst/>
        </a:prstGeom>
        <a:solidFill>
          <a:sysClr val="window" lastClr="FFFFFF">
            <a:hueOff val="0"/>
            <a:satOff val="0"/>
            <a:lumOff val="0"/>
            <a:alphaOff val="0"/>
          </a:sysClr>
        </a:solidFill>
        <a:ln w="25400" cap="flat" cmpd="sng" algn="ctr">
          <a:solidFill>
            <a:srgbClr val="C0504D">
              <a:shade val="80000"/>
              <a:hueOff val="0"/>
              <a:satOff val="0"/>
              <a:lumOff val="0"/>
              <a:alphaOff val="0"/>
            </a:srgbClr>
          </a:solidFill>
          <a:prstDash val="solid"/>
        </a:ln>
        <a:effectLst/>
      </dgm:spPr>
      <dgm:t>
        <a:bodyPr/>
        <a:lstStyle/>
        <a:p>
          <a:r>
            <a:rPr lang="es-ES" spc="-10" dirty="0" smtClean="0">
              <a:solidFill>
                <a:sysClr val="windowText" lastClr="000000">
                  <a:hueOff val="0"/>
                  <a:satOff val="0"/>
                  <a:lumOff val="0"/>
                  <a:alphaOff val="0"/>
                </a:sysClr>
              </a:solidFill>
              <a:latin typeface="Arial"/>
              <a:ea typeface="+mn-ea"/>
              <a:cs typeface="Arial"/>
            </a:rPr>
            <a:t>Explicar </a:t>
          </a:r>
          <a:r>
            <a:rPr lang="es-ES" spc="-5" dirty="0" smtClean="0">
              <a:solidFill>
                <a:sysClr val="windowText" lastClr="000000">
                  <a:hueOff val="0"/>
                  <a:satOff val="0"/>
                  <a:lumOff val="0"/>
                  <a:alphaOff val="0"/>
                </a:sysClr>
              </a:solidFill>
              <a:latin typeface="Arial"/>
              <a:ea typeface="+mn-ea"/>
              <a:cs typeface="Arial"/>
            </a:rPr>
            <a:t>el </a:t>
          </a:r>
          <a:r>
            <a:rPr lang="es-ES" spc="-10" dirty="0" smtClean="0">
              <a:solidFill>
                <a:sysClr val="windowText" lastClr="000000">
                  <a:hueOff val="0"/>
                  <a:satOff val="0"/>
                  <a:lumOff val="0"/>
                  <a:alphaOff val="0"/>
                </a:sysClr>
              </a:solidFill>
              <a:latin typeface="Arial"/>
              <a:ea typeface="+mn-ea"/>
              <a:cs typeface="Arial"/>
            </a:rPr>
            <a:t>origen </a:t>
          </a:r>
          <a:r>
            <a:rPr lang="es-ES" spc="-5" dirty="0" smtClean="0">
              <a:solidFill>
                <a:sysClr val="windowText" lastClr="000000">
                  <a:hueOff val="0"/>
                  <a:satOff val="0"/>
                  <a:lumOff val="0"/>
                  <a:alphaOff val="0"/>
                </a:sysClr>
              </a:solidFill>
              <a:latin typeface="Arial"/>
              <a:ea typeface="+mn-ea"/>
              <a:cs typeface="Arial"/>
            </a:rPr>
            <a:t>de </a:t>
          </a:r>
          <a:r>
            <a:rPr lang="es-ES" spc="-10" dirty="0" smtClean="0">
              <a:solidFill>
                <a:sysClr val="windowText" lastClr="000000">
                  <a:hueOff val="0"/>
                  <a:satOff val="0"/>
                  <a:lumOff val="0"/>
                  <a:alphaOff val="0"/>
                </a:sysClr>
              </a:solidFill>
              <a:latin typeface="Arial"/>
              <a:ea typeface="+mn-ea"/>
              <a:cs typeface="Arial"/>
            </a:rPr>
            <a:t>las telecomunicaciones </a:t>
          </a:r>
          <a:r>
            <a:rPr lang="es-ES" dirty="0" smtClean="0">
              <a:solidFill>
                <a:sysClr val="windowText" lastClr="000000">
                  <a:hueOff val="0"/>
                  <a:satOff val="0"/>
                  <a:lumOff val="0"/>
                  <a:alphaOff val="0"/>
                </a:sysClr>
              </a:solidFill>
              <a:latin typeface="Arial"/>
              <a:ea typeface="+mn-ea"/>
              <a:cs typeface="Arial"/>
            </a:rPr>
            <a:t>y </a:t>
          </a:r>
          <a:r>
            <a:rPr lang="es-ES" spc="-5" dirty="0" smtClean="0">
              <a:solidFill>
                <a:sysClr val="windowText" lastClr="000000">
                  <a:hueOff val="0"/>
                  <a:satOff val="0"/>
                  <a:lumOff val="0"/>
                  <a:alphaOff val="0"/>
                </a:sysClr>
              </a:solidFill>
              <a:latin typeface="Arial"/>
              <a:ea typeface="+mn-ea"/>
              <a:cs typeface="Arial"/>
            </a:rPr>
            <a:t>con </a:t>
          </a:r>
          <a:r>
            <a:rPr lang="es-ES" spc="-10" dirty="0" smtClean="0">
              <a:solidFill>
                <a:sysClr val="windowText" lastClr="000000">
                  <a:hueOff val="0"/>
                  <a:satOff val="0"/>
                  <a:lumOff val="0"/>
                  <a:alphaOff val="0"/>
                </a:sysClr>
              </a:solidFill>
              <a:latin typeface="Arial"/>
              <a:ea typeface="+mn-ea"/>
              <a:cs typeface="Arial"/>
            </a:rPr>
            <a:t>ello, </a:t>
          </a:r>
          <a:r>
            <a:rPr lang="es-ES" spc="-5" dirty="0" smtClean="0">
              <a:solidFill>
                <a:sysClr val="windowText" lastClr="000000">
                  <a:hueOff val="0"/>
                  <a:satOff val="0"/>
                  <a:lumOff val="0"/>
                  <a:alphaOff val="0"/>
                </a:sysClr>
              </a:solidFill>
              <a:latin typeface="Arial"/>
              <a:ea typeface="+mn-ea"/>
              <a:cs typeface="Arial"/>
            </a:rPr>
            <a:t>el </a:t>
          </a:r>
          <a:r>
            <a:rPr lang="es-ES" spc="-10" dirty="0" smtClean="0">
              <a:solidFill>
                <a:sysClr val="windowText" lastClr="000000">
                  <a:hueOff val="0"/>
                  <a:satOff val="0"/>
                  <a:lumOff val="0"/>
                  <a:alphaOff val="0"/>
                </a:sysClr>
              </a:solidFill>
              <a:latin typeface="Arial"/>
              <a:ea typeface="+mn-ea"/>
              <a:cs typeface="Arial"/>
            </a:rPr>
            <a:t>nacimiento </a:t>
          </a:r>
          <a:r>
            <a:rPr lang="es-ES" spc="-5" dirty="0" smtClean="0">
              <a:solidFill>
                <a:sysClr val="windowText" lastClr="000000">
                  <a:hueOff val="0"/>
                  <a:satOff val="0"/>
                  <a:lumOff val="0"/>
                  <a:alphaOff val="0"/>
                </a:sysClr>
              </a:solidFill>
              <a:latin typeface="Arial"/>
              <a:ea typeface="+mn-ea"/>
              <a:cs typeface="Arial"/>
            </a:rPr>
            <a:t>de la tecnología</a:t>
          </a:r>
          <a:r>
            <a:rPr lang="es-ES" spc="35" dirty="0" smtClean="0">
              <a:solidFill>
                <a:sysClr val="windowText" lastClr="000000">
                  <a:hueOff val="0"/>
                  <a:satOff val="0"/>
                  <a:lumOff val="0"/>
                  <a:alphaOff val="0"/>
                </a:sysClr>
              </a:solidFill>
              <a:latin typeface="Arial"/>
              <a:ea typeface="+mn-ea"/>
              <a:cs typeface="Arial"/>
            </a:rPr>
            <a:t> </a:t>
          </a:r>
          <a:r>
            <a:rPr lang="es-ES" spc="-5" dirty="0" smtClean="0">
              <a:solidFill>
                <a:sysClr val="windowText" lastClr="000000">
                  <a:hueOff val="0"/>
                  <a:satOff val="0"/>
                  <a:lumOff val="0"/>
                  <a:alphaOff val="0"/>
                </a:sysClr>
              </a:solidFill>
              <a:latin typeface="Arial"/>
              <a:ea typeface="+mn-ea"/>
              <a:cs typeface="Arial"/>
            </a:rPr>
            <a:t>móvil</a:t>
          </a:r>
          <a:endParaRPr lang="es-ES" dirty="0">
            <a:solidFill>
              <a:sysClr val="windowText" lastClr="000000">
                <a:hueOff val="0"/>
                <a:satOff val="0"/>
                <a:lumOff val="0"/>
                <a:alphaOff val="0"/>
              </a:sysClr>
            </a:solidFill>
            <a:latin typeface="Arial"/>
            <a:ea typeface="+mn-ea"/>
            <a:cs typeface="+mn-cs"/>
          </a:endParaRPr>
        </a:p>
      </dgm:t>
    </dgm:pt>
    <dgm:pt modelId="{6E2112FB-E9AC-4087-A25E-20A6E3CC42CB}" type="parTrans" cxnId="{CDBF95C4-1E30-4ABD-B281-0E819306FDAA}">
      <dgm:prSet/>
      <dgm:spPr/>
      <dgm:t>
        <a:bodyPr/>
        <a:lstStyle/>
        <a:p>
          <a:endParaRPr lang="es-ES"/>
        </a:p>
      </dgm:t>
    </dgm:pt>
    <dgm:pt modelId="{C0FBBEA6-1211-4689-B633-F530F246A0F9}" type="sibTrans" cxnId="{CDBF95C4-1E30-4ABD-B281-0E819306FDAA}">
      <dgm:prSet/>
      <dgm:spPr/>
      <dgm:t>
        <a:bodyPr/>
        <a:lstStyle/>
        <a:p>
          <a:endParaRPr lang="es-ES"/>
        </a:p>
      </dgm:t>
    </dgm:pt>
    <dgm:pt modelId="{8F54B5E0-653C-49BB-9F20-991EB29699D1}">
      <dgm:prSet phldrT="[Texto]"/>
      <dgm:spPr>
        <a:xfrm>
          <a:off x="365096" y="747895"/>
          <a:ext cx="7499690" cy="413280"/>
        </a:xfrm>
        <a:prstGeom prst="roundRect">
          <a:avLst/>
        </a:prstGeom>
        <a:solidFill>
          <a:sysClr val="window" lastClr="FFFFFF">
            <a:hueOff val="0"/>
            <a:satOff val="0"/>
            <a:lumOff val="0"/>
            <a:alphaOff val="0"/>
          </a:sysClr>
        </a:solidFill>
        <a:ln w="25400" cap="flat" cmpd="sng" algn="ctr">
          <a:solidFill>
            <a:srgbClr val="C0504D">
              <a:shade val="80000"/>
              <a:hueOff val="0"/>
              <a:satOff val="0"/>
              <a:lumOff val="0"/>
              <a:alphaOff val="0"/>
            </a:srgbClr>
          </a:solidFill>
          <a:prstDash val="solid"/>
        </a:ln>
        <a:effectLst/>
      </dgm:spPr>
      <dgm:t>
        <a:bodyPr/>
        <a:lstStyle/>
        <a:p>
          <a:r>
            <a:rPr lang="es-ES_tradnl" dirty="0" smtClean="0">
              <a:solidFill>
                <a:sysClr val="windowText" lastClr="000000">
                  <a:hueOff val="0"/>
                  <a:satOff val="0"/>
                  <a:lumOff val="0"/>
                  <a:alphaOff val="0"/>
                </a:sysClr>
              </a:solidFill>
              <a:latin typeface="Arial"/>
              <a:ea typeface="+mn-ea"/>
              <a:cs typeface="+mn-cs"/>
            </a:rPr>
            <a:t>Identificar las diferentes generaciones de la tecnología móvil, su evolución, sus características, y sus implicaciones</a:t>
          </a:r>
          <a:endParaRPr lang="es-ES" dirty="0">
            <a:solidFill>
              <a:sysClr val="windowText" lastClr="000000">
                <a:hueOff val="0"/>
                <a:satOff val="0"/>
                <a:lumOff val="0"/>
                <a:alphaOff val="0"/>
              </a:sysClr>
            </a:solidFill>
            <a:latin typeface="Arial"/>
            <a:ea typeface="+mn-ea"/>
            <a:cs typeface="+mn-cs"/>
          </a:endParaRPr>
        </a:p>
      </dgm:t>
    </dgm:pt>
    <dgm:pt modelId="{871D4320-B36B-49CC-AA70-AC4475BA48C4}" type="parTrans" cxnId="{449DBD35-29B9-44BE-A345-A1355314826E}">
      <dgm:prSet/>
      <dgm:spPr/>
      <dgm:t>
        <a:bodyPr/>
        <a:lstStyle/>
        <a:p>
          <a:endParaRPr lang="es-ES"/>
        </a:p>
      </dgm:t>
    </dgm:pt>
    <dgm:pt modelId="{2F4C61E9-592C-45CE-B795-513B915DFA45}" type="sibTrans" cxnId="{449DBD35-29B9-44BE-A345-A1355314826E}">
      <dgm:prSet/>
      <dgm:spPr/>
      <dgm:t>
        <a:bodyPr/>
        <a:lstStyle/>
        <a:p>
          <a:endParaRPr lang="es-ES"/>
        </a:p>
      </dgm:t>
    </dgm:pt>
    <dgm:pt modelId="{0D0C432D-4583-4491-BCCB-489733EA4C5E}">
      <dgm:prSet phldrT="[Texto]"/>
      <dgm:spPr>
        <a:xfrm>
          <a:off x="365096" y="1382936"/>
          <a:ext cx="7499690" cy="413280"/>
        </a:xfrm>
        <a:prstGeom prst="roundRect">
          <a:avLst/>
        </a:prstGeom>
        <a:solidFill>
          <a:sysClr val="window" lastClr="FFFFFF">
            <a:hueOff val="0"/>
            <a:satOff val="0"/>
            <a:lumOff val="0"/>
            <a:alphaOff val="0"/>
          </a:sysClr>
        </a:solidFill>
        <a:ln w="25400" cap="flat" cmpd="sng" algn="ctr">
          <a:solidFill>
            <a:srgbClr val="C0504D">
              <a:shade val="80000"/>
              <a:hueOff val="0"/>
              <a:satOff val="0"/>
              <a:lumOff val="0"/>
              <a:alphaOff val="0"/>
            </a:srgbClr>
          </a:solidFill>
          <a:prstDash val="solid"/>
        </a:ln>
        <a:effectLst/>
      </dgm:spPr>
      <dgm:t>
        <a:bodyPr/>
        <a:lstStyle/>
        <a:p>
          <a:r>
            <a:rPr lang="es-ES_tradnl" dirty="0" smtClean="0">
              <a:solidFill>
                <a:sysClr val="windowText" lastClr="000000">
                  <a:hueOff val="0"/>
                  <a:satOff val="0"/>
                  <a:lumOff val="0"/>
                  <a:alphaOff val="0"/>
                </a:sysClr>
              </a:solidFill>
              <a:latin typeface="Arial"/>
              <a:ea typeface="+mn-ea"/>
              <a:cs typeface="+mn-cs"/>
            </a:rPr>
            <a:t>Describir el funcionamiento de la red móvil</a:t>
          </a:r>
          <a:endParaRPr lang="es-ES" dirty="0">
            <a:solidFill>
              <a:sysClr val="windowText" lastClr="000000">
                <a:hueOff val="0"/>
                <a:satOff val="0"/>
                <a:lumOff val="0"/>
                <a:alphaOff val="0"/>
              </a:sysClr>
            </a:solidFill>
            <a:latin typeface="Arial"/>
            <a:ea typeface="+mn-ea"/>
            <a:cs typeface="+mn-cs"/>
          </a:endParaRPr>
        </a:p>
      </dgm:t>
    </dgm:pt>
    <dgm:pt modelId="{85A7C776-4EB4-4508-B4B6-8AFD1AF552EB}" type="parTrans" cxnId="{EC80371D-2B93-4C54-8B82-C340AB8AF105}">
      <dgm:prSet/>
      <dgm:spPr/>
      <dgm:t>
        <a:bodyPr/>
        <a:lstStyle/>
        <a:p>
          <a:endParaRPr lang="es-ES"/>
        </a:p>
      </dgm:t>
    </dgm:pt>
    <dgm:pt modelId="{5BE7F055-79AE-43BE-8E34-819D6F448927}" type="sibTrans" cxnId="{EC80371D-2B93-4C54-8B82-C340AB8AF105}">
      <dgm:prSet/>
      <dgm:spPr/>
      <dgm:t>
        <a:bodyPr/>
        <a:lstStyle/>
        <a:p>
          <a:endParaRPr lang="es-ES"/>
        </a:p>
      </dgm:t>
    </dgm:pt>
    <dgm:pt modelId="{7E7437F4-DB9A-4839-A2DB-2922A0BCEFF1}">
      <dgm:prSet phldrT="[Texto]"/>
      <dgm:spPr>
        <a:xfrm>
          <a:off x="365096" y="2017976"/>
          <a:ext cx="7499690" cy="413280"/>
        </a:xfrm>
        <a:prstGeom prst="roundRect">
          <a:avLst/>
        </a:prstGeom>
        <a:solidFill>
          <a:sysClr val="window" lastClr="FFFFFF">
            <a:hueOff val="0"/>
            <a:satOff val="0"/>
            <a:lumOff val="0"/>
            <a:alphaOff val="0"/>
          </a:sysClr>
        </a:solidFill>
        <a:ln w="25400" cap="flat" cmpd="sng" algn="ctr">
          <a:solidFill>
            <a:srgbClr val="C0504D">
              <a:shade val="80000"/>
              <a:hueOff val="0"/>
              <a:satOff val="0"/>
              <a:lumOff val="0"/>
              <a:alphaOff val="0"/>
            </a:srgbClr>
          </a:solidFill>
          <a:prstDash val="solid"/>
        </a:ln>
        <a:effectLst/>
      </dgm:spPr>
      <dgm:t>
        <a:bodyPr/>
        <a:lstStyle/>
        <a:p>
          <a:r>
            <a:rPr lang="es-ES_tradnl" dirty="0" smtClean="0">
              <a:solidFill>
                <a:sysClr val="windowText" lastClr="000000">
                  <a:hueOff val="0"/>
                  <a:satOff val="0"/>
                  <a:lumOff val="0"/>
                  <a:alphaOff val="0"/>
                </a:sysClr>
              </a:solidFill>
              <a:latin typeface="Arial"/>
              <a:ea typeface="+mn-ea"/>
              <a:cs typeface="+mn-cs"/>
            </a:rPr>
            <a:t>Identificar los factores para el desarrollo de la tecnología ubicua</a:t>
          </a:r>
          <a:endParaRPr lang="es-ES" dirty="0">
            <a:solidFill>
              <a:sysClr val="windowText" lastClr="000000">
                <a:hueOff val="0"/>
                <a:satOff val="0"/>
                <a:lumOff val="0"/>
                <a:alphaOff val="0"/>
              </a:sysClr>
            </a:solidFill>
            <a:latin typeface="Arial"/>
            <a:ea typeface="+mn-ea"/>
            <a:cs typeface="+mn-cs"/>
          </a:endParaRPr>
        </a:p>
      </dgm:t>
    </dgm:pt>
    <dgm:pt modelId="{ECB9BDC9-EA61-4E14-9670-610868E9CA30}" type="parTrans" cxnId="{A4388978-7037-497D-B7DD-B423E3F49250}">
      <dgm:prSet/>
      <dgm:spPr/>
      <dgm:t>
        <a:bodyPr/>
        <a:lstStyle/>
        <a:p>
          <a:endParaRPr lang="es-ES"/>
        </a:p>
      </dgm:t>
    </dgm:pt>
    <dgm:pt modelId="{5012577D-B8C6-4DED-8DFF-C8365EA61D48}" type="sibTrans" cxnId="{A4388978-7037-497D-B7DD-B423E3F49250}">
      <dgm:prSet/>
      <dgm:spPr/>
      <dgm:t>
        <a:bodyPr/>
        <a:lstStyle/>
        <a:p>
          <a:endParaRPr lang="es-ES"/>
        </a:p>
      </dgm:t>
    </dgm:pt>
    <dgm:pt modelId="{8F30F3F7-921D-41B9-BA1B-042477F62FE4}">
      <dgm:prSet phldrT="[Texto]"/>
      <dgm:spPr>
        <a:xfrm>
          <a:off x="365096" y="2653015"/>
          <a:ext cx="7499690" cy="413280"/>
        </a:xfrm>
        <a:prstGeom prst="roundRect">
          <a:avLst/>
        </a:prstGeom>
        <a:solidFill>
          <a:sysClr val="window" lastClr="FFFFFF">
            <a:hueOff val="0"/>
            <a:satOff val="0"/>
            <a:lumOff val="0"/>
            <a:alphaOff val="0"/>
          </a:sysClr>
        </a:solidFill>
        <a:ln w="25400" cap="flat" cmpd="sng" algn="ctr">
          <a:solidFill>
            <a:srgbClr val="C0504D">
              <a:shade val="80000"/>
              <a:hueOff val="0"/>
              <a:satOff val="0"/>
              <a:lumOff val="0"/>
              <a:alphaOff val="0"/>
            </a:srgbClr>
          </a:solidFill>
          <a:prstDash val="solid"/>
        </a:ln>
        <a:effectLst/>
      </dgm:spPr>
      <dgm:t>
        <a:bodyPr/>
        <a:lstStyle/>
        <a:p>
          <a:r>
            <a:rPr lang="es-ES_tradnl" dirty="0" smtClean="0">
              <a:solidFill>
                <a:sysClr val="windowText" lastClr="000000">
                  <a:hueOff val="0"/>
                  <a:satOff val="0"/>
                  <a:lumOff val="0"/>
                  <a:alphaOff val="0"/>
                </a:sysClr>
              </a:solidFill>
              <a:latin typeface="Arial"/>
              <a:ea typeface="+mn-ea"/>
              <a:cs typeface="+mn-cs"/>
            </a:rPr>
            <a:t>Identificar los diferentes tipos de dispositivos</a:t>
          </a:r>
          <a:endParaRPr lang="es-ES" dirty="0">
            <a:solidFill>
              <a:sysClr val="windowText" lastClr="000000">
                <a:hueOff val="0"/>
                <a:satOff val="0"/>
                <a:lumOff val="0"/>
                <a:alphaOff val="0"/>
              </a:sysClr>
            </a:solidFill>
            <a:latin typeface="Arial"/>
            <a:ea typeface="+mn-ea"/>
            <a:cs typeface="+mn-cs"/>
          </a:endParaRPr>
        </a:p>
      </dgm:t>
    </dgm:pt>
    <dgm:pt modelId="{CE3609BE-1D9D-446D-9466-8EBEA8CB2DFF}" type="parTrans" cxnId="{D766B78E-E39C-4C91-BED3-4A9211A4FC40}">
      <dgm:prSet/>
      <dgm:spPr/>
      <dgm:t>
        <a:bodyPr/>
        <a:lstStyle/>
        <a:p>
          <a:endParaRPr lang="es-ES"/>
        </a:p>
      </dgm:t>
    </dgm:pt>
    <dgm:pt modelId="{4BC3A4FB-73D6-41B6-8D88-62CEE67E9BB0}" type="sibTrans" cxnId="{D766B78E-E39C-4C91-BED3-4A9211A4FC40}">
      <dgm:prSet/>
      <dgm:spPr/>
      <dgm:t>
        <a:bodyPr/>
        <a:lstStyle/>
        <a:p>
          <a:endParaRPr lang="es-ES"/>
        </a:p>
      </dgm:t>
    </dgm:pt>
    <dgm:pt modelId="{5ADE2E15-08A8-4B90-87EE-058D1876457D}">
      <dgm:prSet phldrT="[Texto]"/>
      <dgm:spPr>
        <a:xfrm>
          <a:off x="365096" y="3288055"/>
          <a:ext cx="7499690" cy="413280"/>
        </a:xfrm>
        <a:prstGeom prst="roundRect">
          <a:avLst/>
        </a:prstGeom>
        <a:solidFill>
          <a:sysClr val="window" lastClr="FFFFFF">
            <a:hueOff val="0"/>
            <a:satOff val="0"/>
            <a:lumOff val="0"/>
            <a:alphaOff val="0"/>
          </a:sysClr>
        </a:solidFill>
        <a:ln w="25400" cap="flat" cmpd="sng" algn="ctr">
          <a:solidFill>
            <a:srgbClr val="C0504D">
              <a:shade val="80000"/>
              <a:hueOff val="0"/>
              <a:satOff val="0"/>
              <a:lumOff val="0"/>
              <a:alphaOff val="0"/>
            </a:srgbClr>
          </a:solidFill>
          <a:prstDash val="solid"/>
        </a:ln>
        <a:effectLst/>
      </dgm:spPr>
      <dgm:t>
        <a:bodyPr/>
        <a:lstStyle/>
        <a:p>
          <a:r>
            <a:rPr lang="es-ES_tradnl" dirty="0" smtClean="0">
              <a:solidFill>
                <a:sysClr val="windowText" lastClr="000000">
                  <a:hueOff val="0"/>
                  <a:satOff val="0"/>
                  <a:lumOff val="0"/>
                  <a:alphaOff val="0"/>
                </a:sysClr>
              </a:solidFill>
              <a:latin typeface="Arial"/>
              <a:ea typeface="+mn-ea"/>
              <a:cs typeface="+mn-cs"/>
            </a:rPr>
            <a:t>Utilizar las posibilidades de la red móvil con el programa Telegram</a:t>
          </a:r>
          <a:endParaRPr lang="es-ES" dirty="0">
            <a:solidFill>
              <a:sysClr val="windowText" lastClr="000000">
                <a:hueOff val="0"/>
                <a:satOff val="0"/>
                <a:lumOff val="0"/>
                <a:alphaOff val="0"/>
              </a:sysClr>
            </a:solidFill>
            <a:latin typeface="Arial"/>
            <a:ea typeface="+mn-ea"/>
            <a:cs typeface="+mn-cs"/>
          </a:endParaRPr>
        </a:p>
      </dgm:t>
    </dgm:pt>
    <dgm:pt modelId="{165D0A74-481C-420E-988D-66835C4D1C71}" type="parTrans" cxnId="{4026FB5B-5699-4DD9-B243-61CAC2F97958}">
      <dgm:prSet/>
      <dgm:spPr/>
      <dgm:t>
        <a:bodyPr/>
        <a:lstStyle/>
        <a:p>
          <a:endParaRPr lang="es-ES"/>
        </a:p>
      </dgm:t>
    </dgm:pt>
    <dgm:pt modelId="{F767C03A-4B3A-41C3-A9E6-76B2A78DCD95}" type="sibTrans" cxnId="{4026FB5B-5699-4DD9-B243-61CAC2F97958}">
      <dgm:prSet/>
      <dgm:spPr/>
      <dgm:t>
        <a:bodyPr/>
        <a:lstStyle/>
        <a:p>
          <a:endParaRPr lang="es-ES"/>
        </a:p>
      </dgm:t>
    </dgm:pt>
    <dgm:pt modelId="{FA8AB10E-C3AD-410E-80FE-E9817843546D}" type="pres">
      <dgm:prSet presAssocID="{CF134C3F-4FEF-451C-8612-15DE4242DD0E}" presName="linear" presStyleCnt="0">
        <dgm:presLayoutVars>
          <dgm:dir/>
          <dgm:animLvl val="lvl"/>
          <dgm:resizeHandles val="exact"/>
        </dgm:presLayoutVars>
      </dgm:prSet>
      <dgm:spPr/>
      <dgm:t>
        <a:bodyPr/>
        <a:lstStyle/>
        <a:p>
          <a:endParaRPr lang="es-ES"/>
        </a:p>
      </dgm:t>
    </dgm:pt>
    <dgm:pt modelId="{AEFA2682-127C-45E9-9FCE-1D649EFD6098}" type="pres">
      <dgm:prSet presAssocID="{33986F4F-4DEE-4C19-940D-1CBEBACEB59F}" presName="parentLin" presStyleCnt="0"/>
      <dgm:spPr/>
      <dgm:t>
        <a:bodyPr/>
        <a:lstStyle/>
        <a:p>
          <a:endParaRPr lang="es-ES"/>
        </a:p>
      </dgm:t>
    </dgm:pt>
    <dgm:pt modelId="{EA9971A2-BD0E-4B39-BEAA-FD5CAB3BE96D}" type="pres">
      <dgm:prSet presAssocID="{33986F4F-4DEE-4C19-940D-1CBEBACEB59F}" presName="parentLeftMargin" presStyleLbl="node1" presStyleIdx="0" presStyleCnt="6"/>
      <dgm:spPr/>
      <dgm:t>
        <a:bodyPr/>
        <a:lstStyle/>
        <a:p>
          <a:endParaRPr lang="es-ES"/>
        </a:p>
      </dgm:t>
    </dgm:pt>
    <dgm:pt modelId="{138F4D5E-F7E9-4005-AC4F-2084DAB5142F}" type="pres">
      <dgm:prSet presAssocID="{33986F4F-4DEE-4C19-940D-1CBEBACEB59F}" presName="parentText" presStyleLbl="node1" presStyleIdx="0" presStyleCnt="6" custScaleX="146726">
        <dgm:presLayoutVars>
          <dgm:chMax val="0"/>
          <dgm:bulletEnabled val="1"/>
        </dgm:presLayoutVars>
      </dgm:prSet>
      <dgm:spPr/>
      <dgm:t>
        <a:bodyPr/>
        <a:lstStyle/>
        <a:p>
          <a:endParaRPr lang="es-ES"/>
        </a:p>
      </dgm:t>
    </dgm:pt>
    <dgm:pt modelId="{D61BC1F2-076E-4795-9AF9-213C2ED80A29}" type="pres">
      <dgm:prSet presAssocID="{33986F4F-4DEE-4C19-940D-1CBEBACEB59F}" presName="negativeSpace" presStyleCnt="0"/>
      <dgm:spPr/>
      <dgm:t>
        <a:bodyPr/>
        <a:lstStyle/>
        <a:p>
          <a:endParaRPr lang="es-ES"/>
        </a:p>
      </dgm:t>
    </dgm:pt>
    <dgm:pt modelId="{8B6A35AA-E247-4F4E-8738-D106074A6819}" type="pres">
      <dgm:prSet presAssocID="{33986F4F-4DEE-4C19-940D-1CBEBACEB59F}" presName="childText" presStyleLbl="conFgAcc1" presStyleIdx="0" presStyleCnt="6" custLinFactNeighborX="-968">
        <dgm:presLayoutVars>
          <dgm:bulletEnabled val="1"/>
        </dgm:presLayoutVars>
      </dgm:prSet>
      <dgm:spPr>
        <a:xfrm>
          <a:off x="0" y="319495"/>
          <a:ext cx="7870722" cy="352800"/>
        </a:xfrm>
        <a:prstGeom prst="rect">
          <a:avLst/>
        </a:prstGeom>
        <a:solidFill>
          <a:srgbClr val="C0504D">
            <a:alpha val="90000"/>
            <a:tint val="40000"/>
            <a:hueOff val="0"/>
            <a:satOff val="0"/>
            <a:lumOff val="0"/>
            <a:alphaOff val="0"/>
          </a:srgbClr>
        </a:solidFill>
        <a:ln w="25400" cap="flat" cmpd="sng" algn="ctr">
          <a:solidFill>
            <a:srgbClr val="C0504D">
              <a:hueOff val="0"/>
              <a:satOff val="0"/>
              <a:lumOff val="0"/>
              <a:alphaOff val="0"/>
            </a:srgbClr>
          </a:solidFill>
          <a:prstDash val="solid"/>
        </a:ln>
        <a:effectLst/>
      </dgm:spPr>
      <dgm:t>
        <a:bodyPr/>
        <a:lstStyle/>
        <a:p>
          <a:endParaRPr lang="es-ES"/>
        </a:p>
      </dgm:t>
    </dgm:pt>
    <dgm:pt modelId="{2F460FD0-69C6-4C22-BE3A-25AAA41A41B5}" type="pres">
      <dgm:prSet presAssocID="{C0FBBEA6-1211-4689-B633-F530F246A0F9}" presName="spaceBetweenRectangles" presStyleCnt="0"/>
      <dgm:spPr/>
      <dgm:t>
        <a:bodyPr/>
        <a:lstStyle/>
        <a:p>
          <a:endParaRPr lang="es-ES"/>
        </a:p>
      </dgm:t>
    </dgm:pt>
    <dgm:pt modelId="{1F9684C6-D836-4A64-8B57-8CC4185D6C7F}" type="pres">
      <dgm:prSet presAssocID="{8F54B5E0-653C-49BB-9F20-991EB29699D1}" presName="parentLin" presStyleCnt="0"/>
      <dgm:spPr/>
      <dgm:t>
        <a:bodyPr/>
        <a:lstStyle/>
        <a:p>
          <a:endParaRPr lang="es-ES"/>
        </a:p>
      </dgm:t>
    </dgm:pt>
    <dgm:pt modelId="{88A0ED3F-F81F-4D25-A7B5-01C98BB14417}" type="pres">
      <dgm:prSet presAssocID="{8F54B5E0-653C-49BB-9F20-991EB29699D1}" presName="parentLeftMargin" presStyleLbl="node1" presStyleIdx="0" presStyleCnt="6"/>
      <dgm:spPr/>
      <dgm:t>
        <a:bodyPr/>
        <a:lstStyle/>
        <a:p>
          <a:endParaRPr lang="es-ES"/>
        </a:p>
      </dgm:t>
    </dgm:pt>
    <dgm:pt modelId="{3F52E17E-2011-47B4-A880-F2D27CB8253D}" type="pres">
      <dgm:prSet presAssocID="{8F54B5E0-653C-49BB-9F20-991EB29699D1}" presName="parentText" presStyleLbl="node1" presStyleIdx="1" presStyleCnt="6" custScaleX="146726">
        <dgm:presLayoutVars>
          <dgm:chMax val="0"/>
          <dgm:bulletEnabled val="1"/>
        </dgm:presLayoutVars>
      </dgm:prSet>
      <dgm:spPr/>
      <dgm:t>
        <a:bodyPr/>
        <a:lstStyle/>
        <a:p>
          <a:endParaRPr lang="es-ES"/>
        </a:p>
      </dgm:t>
    </dgm:pt>
    <dgm:pt modelId="{691A2FD2-ED2B-4925-9942-26FF9D08100F}" type="pres">
      <dgm:prSet presAssocID="{8F54B5E0-653C-49BB-9F20-991EB29699D1}" presName="negativeSpace" presStyleCnt="0"/>
      <dgm:spPr/>
      <dgm:t>
        <a:bodyPr/>
        <a:lstStyle/>
        <a:p>
          <a:endParaRPr lang="es-ES"/>
        </a:p>
      </dgm:t>
    </dgm:pt>
    <dgm:pt modelId="{CA6CB709-3085-4FC1-AAA1-B611362A2117}" type="pres">
      <dgm:prSet presAssocID="{8F54B5E0-653C-49BB-9F20-991EB29699D1}" presName="childText" presStyleLbl="conFgAcc1" presStyleIdx="1" presStyleCnt="6">
        <dgm:presLayoutVars>
          <dgm:bulletEnabled val="1"/>
        </dgm:presLayoutVars>
      </dgm:prSet>
      <dgm:spPr>
        <a:xfrm>
          <a:off x="0" y="954535"/>
          <a:ext cx="7870722" cy="352800"/>
        </a:xfrm>
        <a:prstGeom prst="rect">
          <a:avLst/>
        </a:prstGeom>
        <a:solidFill>
          <a:srgbClr val="C0504D">
            <a:alpha val="90000"/>
            <a:tint val="40000"/>
            <a:hueOff val="0"/>
            <a:satOff val="0"/>
            <a:lumOff val="0"/>
            <a:alphaOff val="0"/>
          </a:srgbClr>
        </a:solidFill>
        <a:ln w="25400" cap="flat" cmpd="sng" algn="ctr">
          <a:solidFill>
            <a:srgbClr val="C0504D">
              <a:hueOff val="0"/>
              <a:satOff val="0"/>
              <a:lumOff val="0"/>
              <a:alphaOff val="0"/>
            </a:srgbClr>
          </a:solidFill>
          <a:prstDash val="solid"/>
        </a:ln>
        <a:effectLst/>
      </dgm:spPr>
      <dgm:t>
        <a:bodyPr/>
        <a:lstStyle/>
        <a:p>
          <a:endParaRPr lang="es-ES"/>
        </a:p>
      </dgm:t>
    </dgm:pt>
    <dgm:pt modelId="{3969F0AD-C07C-4287-8CC2-EA9AC595A6E0}" type="pres">
      <dgm:prSet presAssocID="{2F4C61E9-592C-45CE-B795-513B915DFA45}" presName="spaceBetweenRectangles" presStyleCnt="0"/>
      <dgm:spPr/>
      <dgm:t>
        <a:bodyPr/>
        <a:lstStyle/>
        <a:p>
          <a:endParaRPr lang="es-ES"/>
        </a:p>
      </dgm:t>
    </dgm:pt>
    <dgm:pt modelId="{B84AA992-6E1A-443B-9365-E9F254AA6C54}" type="pres">
      <dgm:prSet presAssocID="{0D0C432D-4583-4491-BCCB-489733EA4C5E}" presName="parentLin" presStyleCnt="0"/>
      <dgm:spPr/>
      <dgm:t>
        <a:bodyPr/>
        <a:lstStyle/>
        <a:p>
          <a:endParaRPr lang="es-ES"/>
        </a:p>
      </dgm:t>
    </dgm:pt>
    <dgm:pt modelId="{94EFF6C0-2980-44DA-BE8E-371DD3642B05}" type="pres">
      <dgm:prSet presAssocID="{0D0C432D-4583-4491-BCCB-489733EA4C5E}" presName="parentLeftMargin" presStyleLbl="node1" presStyleIdx="1" presStyleCnt="6"/>
      <dgm:spPr/>
      <dgm:t>
        <a:bodyPr/>
        <a:lstStyle/>
        <a:p>
          <a:endParaRPr lang="es-ES"/>
        </a:p>
      </dgm:t>
    </dgm:pt>
    <dgm:pt modelId="{A21C2D43-BF7A-4AE1-99A2-04B3E4D7CFC6}" type="pres">
      <dgm:prSet presAssocID="{0D0C432D-4583-4491-BCCB-489733EA4C5E}" presName="parentText" presStyleLbl="node1" presStyleIdx="2" presStyleCnt="6" custScaleX="146726">
        <dgm:presLayoutVars>
          <dgm:chMax val="0"/>
          <dgm:bulletEnabled val="1"/>
        </dgm:presLayoutVars>
      </dgm:prSet>
      <dgm:spPr/>
      <dgm:t>
        <a:bodyPr/>
        <a:lstStyle/>
        <a:p>
          <a:endParaRPr lang="es-ES"/>
        </a:p>
      </dgm:t>
    </dgm:pt>
    <dgm:pt modelId="{9D236F11-8463-43D6-ABFD-AF5BD1B05702}" type="pres">
      <dgm:prSet presAssocID="{0D0C432D-4583-4491-BCCB-489733EA4C5E}" presName="negativeSpace" presStyleCnt="0"/>
      <dgm:spPr/>
      <dgm:t>
        <a:bodyPr/>
        <a:lstStyle/>
        <a:p>
          <a:endParaRPr lang="es-ES"/>
        </a:p>
      </dgm:t>
    </dgm:pt>
    <dgm:pt modelId="{325A4BBC-02A9-45CB-BF38-19B7D3162209}" type="pres">
      <dgm:prSet presAssocID="{0D0C432D-4583-4491-BCCB-489733EA4C5E}" presName="childText" presStyleLbl="conFgAcc1" presStyleIdx="2" presStyleCnt="6">
        <dgm:presLayoutVars>
          <dgm:bulletEnabled val="1"/>
        </dgm:presLayoutVars>
      </dgm:prSet>
      <dgm:spPr>
        <a:xfrm>
          <a:off x="0" y="1589575"/>
          <a:ext cx="7870722" cy="352800"/>
        </a:xfrm>
        <a:prstGeom prst="rect">
          <a:avLst/>
        </a:prstGeom>
        <a:solidFill>
          <a:srgbClr val="C0504D">
            <a:alpha val="90000"/>
            <a:tint val="40000"/>
            <a:hueOff val="0"/>
            <a:satOff val="0"/>
            <a:lumOff val="0"/>
            <a:alphaOff val="0"/>
          </a:srgbClr>
        </a:solidFill>
        <a:ln w="25400" cap="flat" cmpd="sng" algn="ctr">
          <a:solidFill>
            <a:srgbClr val="C0504D">
              <a:hueOff val="0"/>
              <a:satOff val="0"/>
              <a:lumOff val="0"/>
              <a:alphaOff val="0"/>
            </a:srgbClr>
          </a:solidFill>
          <a:prstDash val="solid"/>
        </a:ln>
        <a:effectLst/>
      </dgm:spPr>
      <dgm:t>
        <a:bodyPr/>
        <a:lstStyle/>
        <a:p>
          <a:endParaRPr lang="es-ES"/>
        </a:p>
      </dgm:t>
    </dgm:pt>
    <dgm:pt modelId="{93C9C2DC-EC0A-4F32-BA32-9742BC79C03C}" type="pres">
      <dgm:prSet presAssocID="{5BE7F055-79AE-43BE-8E34-819D6F448927}" presName="spaceBetweenRectangles" presStyleCnt="0"/>
      <dgm:spPr/>
      <dgm:t>
        <a:bodyPr/>
        <a:lstStyle/>
        <a:p>
          <a:endParaRPr lang="es-ES"/>
        </a:p>
      </dgm:t>
    </dgm:pt>
    <dgm:pt modelId="{E060E7F6-8F23-494D-9EC8-FC3CCAFACEE3}" type="pres">
      <dgm:prSet presAssocID="{7E7437F4-DB9A-4839-A2DB-2922A0BCEFF1}" presName="parentLin" presStyleCnt="0"/>
      <dgm:spPr/>
      <dgm:t>
        <a:bodyPr/>
        <a:lstStyle/>
        <a:p>
          <a:endParaRPr lang="es-ES"/>
        </a:p>
      </dgm:t>
    </dgm:pt>
    <dgm:pt modelId="{D840F3E6-3415-43B3-A0E2-9ED8B6249FD7}" type="pres">
      <dgm:prSet presAssocID="{7E7437F4-DB9A-4839-A2DB-2922A0BCEFF1}" presName="parentLeftMargin" presStyleLbl="node1" presStyleIdx="2" presStyleCnt="6"/>
      <dgm:spPr/>
      <dgm:t>
        <a:bodyPr/>
        <a:lstStyle/>
        <a:p>
          <a:endParaRPr lang="es-ES"/>
        </a:p>
      </dgm:t>
    </dgm:pt>
    <dgm:pt modelId="{247CBC06-8931-487C-90E5-C5F21245C946}" type="pres">
      <dgm:prSet presAssocID="{7E7437F4-DB9A-4839-A2DB-2922A0BCEFF1}" presName="parentText" presStyleLbl="node1" presStyleIdx="3" presStyleCnt="6" custScaleX="146726">
        <dgm:presLayoutVars>
          <dgm:chMax val="0"/>
          <dgm:bulletEnabled val="1"/>
        </dgm:presLayoutVars>
      </dgm:prSet>
      <dgm:spPr/>
      <dgm:t>
        <a:bodyPr/>
        <a:lstStyle/>
        <a:p>
          <a:endParaRPr lang="es-ES"/>
        </a:p>
      </dgm:t>
    </dgm:pt>
    <dgm:pt modelId="{145B1CC3-AC0D-4B4A-9BB4-F51F4C4819AA}" type="pres">
      <dgm:prSet presAssocID="{7E7437F4-DB9A-4839-A2DB-2922A0BCEFF1}" presName="negativeSpace" presStyleCnt="0"/>
      <dgm:spPr/>
      <dgm:t>
        <a:bodyPr/>
        <a:lstStyle/>
        <a:p>
          <a:endParaRPr lang="es-ES"/>
        </a:p>
      </dgm:t>
    </dgm:pt>
    <dgm:pt modelId="{8ADF4A77-60F5-4422-9D8A-46B257A6B1DC}" type="pres">
      <dgm:prSet presAssocID="{7E7437F4-DB9A-4839-A2DB-2922A0BCEFF1}" presName="childText" presStyleLbl="conFgAcc1" presStyleIdx="3" presStyleCnt="6" custLinFactNeighborY="-18466">
        <dgm:presLayoutVars>
          <dgm:bulletEnabled val="1"/>
        </dgm:presLayoutVars>
      </dgm:prSet>
      <dgm:spPr>
        <a:xfrm>
          <a:off x="0" y="2224616"/>
          <a:ext cx="7870722" cy="352800"/>
        </a:xfrm>
        <a:prstGeom prst="rect">
          <a:avLst/>
        </a:prstGeom>
        <a:solidFill>
          <a:srgbClr val="C0504D">
            <a:alpha val="90000"/>
            <a:tint val="40000"/>
            <a:hueOff val="0"/>
            <a:satOff val="0"/>
            <a:lumOff val="0"/>
            <a:alphaOff val="0"/>
          </a:srgbClr>
        </a:solidFill>
        <a:ln w="25400" cap="flat" cmpd="sng" algn="ctr">
          <a:solidFill>
            <a:srgbClr val="C0504D">
              <a:hueOff val="0"/>
              <a:satOff val="0"/>
              <a:lumOff val="0"/>
              <a:alphaOff val="0"/>
            </a:srgbClr>
          </a:solidFill>
          <a:prstDash val="solid"/>
        </a:ln>
        <a:effectLst/>
      </dgm:spPr>
      <dgm:t>
        <a:bodyPr/>
        <a:lstStyle/>
        <a:p>
          <a:endParaRPr lang="es-ES"/>
        </a:p>
      </dgm:t>
    </dgm:pt>
    <dgm:pt modelId="{015C701B-F671-41A4-A845-5182CBA6C7B1}" type="pres">
      <dgm:prSet presAssocID="{5012577D-B8C6-4DED-8DFF-C8365EA61D48}" presName="spaceBetweenRectangles" presStyleCnt="0"/>
      <dgm:spPr/>
      <dgm:t>
        <a:bodyPr/>
        <a:lstStyle/>
        <a:p>
          <a:endParaRPr lang="es-ES"/>
        </a:p>
      </dgm:t>
    </dgm:pt>
    <dgm:pt modelId="{580CB458-F72A-4F3B-9EC0-822008854B16}" type="pres">
      <dgm:prSet presAssocID="{8F30F3F7-921D-41B9-BA1B-042477F62FE4}" presName="parentLin" presStyleCnt="0"/>
      <dgm:spPr/>
      <dgm:t>
        <a:bodyPr/>
        <a:lstStyle/>
        <a:p>
          <a:endParaRPr lang="es-ES"/>
        </a:p>
      </dgm:t>
    </dgm:pt>
    <dgm:pt modelId="{FF01A471-C6F1-4AA1-BFC9-B55D42B0D63C}" type="pres">
      <dgm:prSet presAssocID="{8F30F3F7-921D-41B9-BA1B-042477F62FE4}" presName="parentLeftMargin" presStyleLbl="node1" presStyleIdx="3" presStyleCnt="6"/>
      <dgm:spPr/>
      <dgm:t>
        <a:bodyPr/>
        <a:lstStyle/>
        <a:p>
          <a:endParaRPr lang="es-ES"/>
        </a:p>
      </dgm:t>
    </dgm:pt>
    <dgm:pt modelId="{71E3C490-0C54-4A5E-B45D-2045844BC07F}" type="pres">
      <dgm:prSet presAssocID="{8F30F3F7-921D-41B9-BA1B-042477F62FE4}" presName="parentText" presStyleLbl="node1" presStyleIdx="4" presStyleCnt="6" custScaleX="146726">
        <dgm:presLayoutVars>
          <dgm:chMax val="0"/>
          <dgm:bulletEnabled val="1"/>
        </dgm:presLayoutVars>
      </dgm:prSet>
      <dgm:spPr/>
      <dgm:t>
        <a:bodyPr/>
        <a:lstStyle/>
        <a:p>
          <a:endParaRPr lang="es-ES"/>
        </a:p>
      </dgm:t>
    </dgm:pt>
    <dgm:pt modelId="{4F49BC3D-5D7C-4D23-96E4-8A363314F552}" type="pres">
      <dgm:prSet presAssocID="{8F30F3F7-921D-41B9-BA1B-042477F62FE4}" presName="negativeSpace" presStyleCnt="0"/>
      <dgm:spPr/>
      <dgm:t>
        <a:bodyPr/>
        <a:lstStyle/>
        <a:p>
          <a:endParaRPr lang="es-ES"/>
        </a:p>
      </dgm:t>
    </dgm:pt>
    <dgm:pt modelId="{3A1C4758-B529-45F5-B917-62387660F810}" type="pres">
      <dgm:prSet presAssocID="{8F30F3F7-921D-41B9-BA1B-042477F62FE4}" presName="childText" presStyleLbl="conFgAcc1" presStyleIdx="4" presStyleCnt="6">
        <dgm:presLayoutVars>
          <dgm:bulletEnabled val="1"/>
        </dgm:presLayoutVars>
      </dgm:prSet>
      <dgm:spPr>
        <a:xfrm>
          <a:off x="0" y="2859656"/>
          <a:ext cx="7870722" cy="352800"/>
        </a:xfrm>
        <a:prstGeom prst="rect">
          <a:avLst/>
        </a:prstGeom>
        <a:solidFill>
          <a:srgbClr val="C0504D">
            <a:alpha val="90000"/>
            <a:tint val="40000"/>
            <a:hueOff val="0"/>
            <a:satOff val="0"/>
            <a:lumOff val="0"/>
            <a:alphaOff val="0"/>
          </a:srgbClr>
        </a:solidFill>
        <a:ln w="25400" cap="flat" cmpd="sng" algn="ctr">
          <a:solidFill>
            <a:srgbClr val="C0504D">
              <a:hueOff val="0"/>
              <a:satOff val="0"/>
              <a:lumOff val="0"/>
              <a:alphaOff val="0"/>
            </a:srgbClr>
          </a:solidFill>
          <a:prstDash val="solid"/>
        </a:ln>
        <a:effectLst/>
      </dgm:spPr>
      <dgm:t>
        <a:bodyPr/>
        <a:lstStyle/>
        <a:p>
          <a:endParaRPr lang="es-ES"/>
        </a:p>
      </dgm:t>
    </dgm:pt>
    <dgm:pt modelId="{62F9C1C3-FD06-4774-92CE-5CD219B2E0E2}" type="pres">
      <dgm:prSet presAssocID="{4BC3A4FB-73D6-41B6-8D88-62CEE67E9BB0}" presName="spaceBetweenRectangles" presStyleCnt="0"/>
      <dgm:spPr/>
      <dgm:t>
        <a:bodyPr/>
        <a:lstStyle/>
        <a:p>
          <a:endParaRPr lang="es-ES"/>
        </a:p>
      </dgm:t>
    </dgm:pt>
    <dgm:pt modelId="{27BD9CB5-D8C2-4028-ACD8-5F669E2D4750}" type="pres">
      <dgm:prSet presAssocID="{5ADE2E15-08A8-4B90-87EE-058D1876457D}" presName="parentLin" presStyleCnt="0"/>
      <dgm:spPr/>
      <dgm:t>
        <a:bodyPr/>
        <a:lstStyle/>
        <a:p>
          <a:endParaRPr lang="es-ES"/>
        </a:p>
      </dgm:t>
    </dgm:pt>
    <dgm:pt modelId="{B87F22D4-33E2-431D-94D7-BC814E996473}" type="pres">
      <dgm:prSet presAssocID="{5ADE2E15-08A8-4B90-87EE-058D1876457D}" presName="parentLeftMargin" presStyleLbl="node1" presStyleIdx="4" presStyleCnt="6"/>
      <dgm:spPr/>
      <dgm:t>
        <a:bodyPr/>
        <a:lstStyle/>
        <a:p>
          <a:endParaRPr lang="es-ES"/>
        </a:p>
      </dgm:t>
    </dgm:pt>
    <dgm:pt modelId="{1AB84D8F-B669-425A-8204-677EAB580C9C}" type="pres">
      <dgm:prSet presAssocID="{5ADE2E15-08A8-4B90-87EE-058D1876457D}" presName="parentText" presStyleLbl="node1" presStyleIdx="5" presStyleCnt="6" custScaleX="146726">
        <dgm:presLayoutVars>
          <dgm:chMax val="0"/>
          <dgm:bulletEnabled val="1"/>
        </dgm:presLayoutVars>
      </dgm:prSet>
      <dgm:spPr/>
      <dgm:t>
        <a:bodyPr/>
        <a:lstStyle/>
        <a:p>
          <a:endParaRPr lang="es-ES"/>
        </a:p>
      </dgm:t>
    </dgm:pt>
    <dgm:pt modelId="{5CBEE494-E6C2-456A-8672-5E32F7826CB1}" type="pres">
      <dgm:prSet presAssocID="{5ADE2E15-08A8-4B90-87EE-058D1876457D}" presName="negativeSpace" presStyleCnt="0"/>
      <dgm:spPr/>
      <dgm:t>
        <a:bodyPr/>
        <a:lstStyle/>
        <a:p>
          <a:endParaRPr lang="es-ES"/>
        </a:p>
      </dgm:t>
    </dgm:pt>
    <dgm:pt modelId="{AD6D1C1D-509E-464A-AAFB-808B88B318BA}" type="pres">
      <dgm:prSet presAssocID="{5ADE2E15-08A8-4B90-87EE-058D1876457D}" presName="childText" presStyleLbl="conFgAcc1" presStyleIdx="5" presStyleCnt="6">
        <dgm:presLayoutVars>
          <dgm:bulletEnabled val="1"/>
        </dgm:presLayoutVars>
      </dgm:prSet>
      <dgm:spPr>
        <a:xfrm>
          <a:off x="0" y="3494696"/>
          <a:ext cx="7870722" cy="352800"/>
        </a:xfrm>
        <a:prstGeom prst="rect">
          <a:avLst/>
        </a:prstGeom>
        <a:solidFill>
          <a:srgbClr val="C0504D">
            <a:alpha val="90000"/>
            <a:tint val="40000"/>
            <a:hueOff val="0"/>
            <a:satOff val="0"/>
            <a:lumOff val="0"/>
            <a:alphaOff val="0"/>
          </a:srgbClr>
        </a:solidFill>
        <a:ln w="25400" cap="flat" cmpd="sng" algn="ctr">
          <a:solidFill>
            <a:srgbClr val="C0504D">
              <a:hueOff val="0"/>
              <a:satOff val="0"/>
              <a:lumOff val="0"/>
              <a:alphaOff val="0"/>
            </a:srgbClr>
          </a:solidFill>
          <a:prstDash val="solid"/>
        </a:ln>
        <a:effectLst/>
      </dgm:spPr>
      <dgm:t>
        <a:bodyPr/>
        <a:lstStyle/>
        <a:p>
          <a:endParaRPr lang="es-ES"/>
        </a:p>
      </dgm:t>
    </dgm:pt>
  </dgm:ptLst>
  <dgm:cxnLst>
    <dgm:cxn modelId="{A4388978-7037-497D-B7DD-B423E3F49250}" srcId="{CF134C3F-4FEF-451C-8612-15DE4242DD0E}" destId="{7E7437F4-DB9A-4839-A2DB-2922A0BCEFF1}" srcOrd="3" destOrd="0" parTransId="{ECB9BDC9-EA61-4E14-9670-610868E9CA30}" sibTransId="{5012577D-B8C6-4DED-8DFF-C8365EA61D48}"/>
    <dgm:cxn modelId="{72235282-38A9-461F-8C68-DCA87ADC8355}" type="presOf" srcId="{5ADE2E15-08A8-4B90-87EE-058D1876457D}" destId="{B87F22D4-33E2-431D-94D7-BC814E996473}" srcOrd="0" destOrd="0" presId="urn:microsoft.com/office/officeart/2005/8/layout/list1"/>
    <dgm:cxn modelId="{854CE68D-D81C-4B5F-A4CB-4D8CDD62831C}" type="presOf" srcId="{5ADE2E15-08A8-4B90-87EE-058D1876457D}" destId="{1AB84D8F-B669-425A-8204-677EAB580C9C}" srcOrd="1" destOrd="0" presId="urn:microsoft.com/office/officeart/2005/8/layout/list1"/>
    <dgm:cxn modelId="{9D1CF825-FB29-41B0-8D27-38ECD496E457}" type="presOf" srcId="{0D0C432D-4583-4491-BCCB-489733EA4C5E}" destId="{A21C2D43-BF7A-4AE1-99A2-04B3E4D7CFC6}" srcOrd="1" destOrd="0" presId="urn:microsoft.com/office/officeart/2005/8/layout/list1"/>
    <dgm:cxn modelId="{4026FB5B-5699-4DD9-B243-61CAC2F97958}" srcId="{CF134C3F-4FEF-451C-8612-15DE4242DD0E}" destId="{5ADE2E15-08A8-4B90-87EE-058D1876457D}" srcOrd="5" destOrd="0" parTransId="{165D0A74-481C-420E-988D-66835C4D1C71}" sibTransId="{F767C03A-4B3A-41C3-A9E6-76B2A78DCD95}"/>
    <dgm:cxn modelId="{97BE4C39-4D4B-427F-80F5-CF0BF3277B2B}" type="presOf" srcId="{CF134C3F-4FEF-451C-8612-15DE4242DD0E}" destId="{FA8AB10E-C3AD-410E-80FE-E9817843546D}" srcOrd="0" destOrd="0" presId="urn:microsoft.com/office/officeart/2005/8/layout/list1"/>
    <dgm:cxn modelId="{828F2F72-59B3-41DF-B2FE-C86A2667B08A}" type="presOf" srcId="{8F30F3F7-921D-41B9-BA1B-042477F62FE4}" destId="{71E3C490-0C54-4A5E-B45D-2045844BC07F}" srcOrd="1" destOrd="0" presId="urn:microsoft.com/office/officeart/2005/8/layout/list1"/>
    <dgm:cxn modelId="{1C04E7F1-611C-415A-BDAE-5E6E180C6293}" type="presOf" srcId="{0D0C432D-4583-4491-BCCB-489733EA4C5E}" destId="{94EFF6C0-2980-44DA-BE8E-371DD3642B05}" srcOrd="0" destOrd="0" presId="urn:microsoft.com/office/officeart/2005/8/layout/list1"/>
    <dgm:cxn modelId="{8D4CDEF8-6A71-4AC1-8859-EDC5FD6E33B8}" type="presOf" srcId="{8F54B5E0-653C-49BB-9F20-991EB29699D1}" destId="{3F52E17E-2011-47B4-A880-F2D27CB8253D}" srcOrd="1" destOrd="0" presId="urn:microsoft.com/office/officeart/2005/8/layout/list1"/>
    <dgm:cxn modelId="{7EFCA304-551B-421F-88FF-662734707B49}" type="presOf" srcId="{8F30F3F7-921D-41B9-BA1B-042477F62FE4}" destId="{FF01A471-C6F1-4AA1-BFC9-B55D42B0D63C}" srcOrd="0" destOrd="0" presId="urn:microsoft.com/office/officeart/2005/8/layout/list1"/>
    <dgm:cxn modelId="{449DBD35-29B9-44BE-A345-A1355314826E}" srcId="{CF134C3F-4FEF-451C-8612-15DE4242DD0E}" destId="{8F54B5E0-653C-49BB-9F20-991EB29699D1}" srcOrd="1" destOrd="0" parTransId="{871D4320-B36B-49CC-AA70-AC4475BA48C4}" sibTransId="{2F4C61E9-592C-45CE-B795-513B915DFA45}"/>
    <dgm:cxn modelId="{CD78AF46-E174-4040-8951-4272885BBD70}" type="presOf" srcId="{8F54B5E0-653C-49BB-9F20-991EB29699D1}" destId="{88A0ED3F-F81F-4D25-A7B5-01C98BB14417}" srcOrd="0" destOrd="0" presId="urn:microsoft.com/office/officeart/2005/8/layout/list1"/>
    <dgm:cxn modelId="{CDBF95C4-1E30-4ABD-B281-0E819306FDAA}" srcId="{CF134C3F-4FEF-451C-8612-15DE4242DD0E}" destId="{33986F4F-4DEE-4C19-940D-1CBEBACEB59F}" srcOrd="0" destOrd="0" parTransId="{6E2112FB-E9AC-4087-A25E-20A6E3CC42CB}" sibTransId="{C0FBBEA6-1211-4689-B633-F530F246A0F9}"/>
    <dgm:cxn modelId="{505A075A-CE24-404E-9256-7D6A468931CB}" type="presOf" srcId="{7E7437F4-DB9A-4839-A2DB-2922A0BCEFF1}" destId="{247CBC06-8931-487C-90E5-C5F21245C946}" srcOrd="1" destOrd="0" presId="urn:microsoft.com/office/officeart/2005/8/layout/list1"/>
    <dgm:cxn modelId="{CAD0F2A4-DB88-472B-9823-7EDC2084765B}" type="presOf" srcId="{7E7437F4-DB9A-4839-A2DB-2922A0BCEFF1}" destId="{D840F3E6-3415-43B3-A0E2-9ED8B6249FD7}" srcOrd="0" destOrd="0" presId="urn:microsoft.com/office/officeart/2005/8/layout/list1"/>
    <dgm:cxn modelId="{C85E1CAD-A2F0-4555-A663-9FB1C7777D52}" type="presOf" srcId="{33986F4F-4DEE-4C19-940D-1CBEBACEB59F}" destId="{138F4D5E-F7E9-4005-AC4F-2084DAB5142F}" srcOrd="1" destOrd="0" presId="urn:microsoft.com/office/officeart/2005/8/layout/list1"/>
    <dgm:cxn modelId="{D615493C-C03F-4320-9428-15C3E38A3804}" type="presOf" srcId="{33986F4F-4DEE-4C19-940D-1CBEBACEB59F}" destId="{EA9971A2-BD0E-4B39-BEAA-FD5CAB3BE96D}" srcOrd="0" destOrd="0" presId="urn:microsoft.com/office/officeart/2005/8/layout/list1"/>
    <dgm:cxn modelId="{D766B78E-E39C-4C91-BED3-4A9211A4FC40}" srcId="{CF134C3F-4FEF-451C-8612-15DE4242DD0E}" destId="{8F30F3F7-921D-41B9-BA1B-042477F62FE4}" srcOrd="4" destOrd="0" parTransId="{CE3609BE-1D9D-446D-9466-8EBEA8CB2DFF}" sibTransId="{4BC3A4FB-73D6-41B6-8D88-62CEE67E9BB0}"/>
    <dgm:cxn modelId="{EC80371D-2B93-4C54-8B82-C340AB8AF105}" srcId="{CF134C3F-4FEF-451C-8612-15DE4242DD0E}" destId="{0D0C432D-4583-4491-BCCB-489733EA4C5E}" srcOrd="2" destOrd="0" parTransId="{85A7C776-4EB4-4508-B4B6-8AFD1AF552EB}" sibTransId="{5BE7F055-79AE-43BE-8E34-819D6F448927}"/>
    <dgm:cxn modelId="{0DB40155-48AF-4A9E-92A0-145130FE73DE}" type="presParOf" srcId="{FA8AB10E-C3AD-410E-80FE-E9817843546D}" destId="{AEFA2682-127C-45E9-9FCE-1D649EFD6098}" srcOrd="0" destOrd="0" presId="urn:microsoft.com/office/officeart/2005/8/layout/list1"/>
    <dgm:cxn modelId="{A94A074B-9684-47D4-B8F4-6ED759970B2E}" type="presParOf" srcId="{AEFA2682-127C-45E9-9FCE-1D649EFD6098}" destId="{EA9971A2-BD0E-4B39-BEAA-FD5CAB3BE96D}" srcOrd="0" destOrd="0" presId="urn:microsoft.com/office/officeart/2005/8/layout/list1"/>
    <dgm:cxn modelId="{086CB4DD-5735-4987-BD28-2AD5169AD313}" type="presParOf" srcId="{AEFA2682-127C-45E9-9FCE-1D649EFD6098}" destId="{138F4D5E-F7E9-4005-AC4F-2084DAB5142F}" srcOrd="1" destOrd="0" presId="urn:microsoft.com/office/officeart/2005/8/layout/list1"/>
    <dgm:cxn modelId="{1AAABD24-916C-4FBB-B034-854D8E8BACE0}" type="presParOf" srcId="{FA8AB10E-C3AD-410E-80FE-E9817843546D}" destId="{D61BC1F2-076E-4795-9AF9-213C2ED80A29}" srcOrd="1" destOrd="0" presId="urn:microsoft.com/office/officeart/2005/8/layout/list1"/>
    <dgm:cxn modelId="{9DA0FBC1-BA47-4540-8692-3B0EF2AD67B5}" type="presParOf" srcId="{FA8AB10E-C3AD-410E-80FE-E9817843546D}" destId="{8B6A35AA-E247-4F4E-8738-D106074A6819}" srcOrd="2" destOrd="0" presId="urn:microsoft.com/office/officeart/2005/8/layout/list1"/>
    <dgm:cxn modelId="{A1565D0B-8172-4668-AE85-67DA4371932E}" type="presParOf" srcId="{FA8AB10E-C3AD-410E-80FE-E9817843546D}" destId="{2F460FD0-69C6-4C22-BE3A-25AAA41A41B5}" srcOrd="3" destOrd="0" presId="urn:microsoft.com/office/officeart/2005/8/layout/list1"/>
    <dgm:cxn modelId="{C977ECB1-C28E-4EA3-A1D2-C0A3432F236B}" type="presParOf" srcId="{FA8AB10E-C3AD-410E-80FE-E9817843546D}" destId="{1F9684C6-D836-4A64-8B57-8CC4185D6C7F}" srcOrd="4" destOrd="0" presId="urn:microsoft.com/office/officeart/2005/8/layout/list1"/>
    <dgm:cxn modelId="{CF61DED2-550D-40D0-9847-EEEF4DB8F929}" type="presParOf" srcId="{1F9684C6-D836-4A64-8B57-8CC4185D6C7F}" destId="{88A0ED3F-F81F-4D25-A7B5-01C98BB14417}" srcOrd="0" destOrd="0" presId="urn:microsoft.com/office/officeart/2005/8/layout/list1"/>
    <dgm:cxn modelId="{EB38AF25-F3A7-4BC8-BED0-A0E60E8F81D4}" type="presParOf" srcId="{1F9684C6-D836-4A64-8B57-8CC4185D6C7F}" destId="{3F52E17E-2011-47B4-A880-F2D27CB8253D}" srcOrd="1" destOrd="0" presId="urn:microsoft.com/office/officeart/2005/8/layout/list1"/>
    <dgm:cxn modelId="{1C28BAA7-2860-4A08-9B97-8B2DB1DBB514}" type="presParOf" srcId="{FA8AB10E-C3AD-410E-80FE-E9817843546D}" destId="{691A2FD2-ED2B-4925-9942-26FF9D08100F}" srcOrd="5" destOrd="0" presId="urn:microsoft.com/office/officeart/2005/8/layout/list1"/>
    <dgm:cxn modelId="{4EF41E1B-2385-4DA3-A41C-514A798A99F2}" type="presParOf" srcId="{FA8AB10E-C3AD-410E-80FE-E9817843546D}" destId="{CA6CB709-3085-4FC1-AAA1-B611362A2117}" srcOrd="6" destOrd="0" presId="urn:microsoft.com/office/officeart/2005/8/layout/list1"/>
    <dgm:cxn modelId="{E7E8D78D-9B31-4294-BD7D-46C274B9E500}" type="presParOf" srcId="{FA8AB10E-C3AD-410E-80FE-E9817843546D}" destId="{3969F0AD-C07C-4287-8CC2-EA9AC595A6E0}" srcOrd="7" destOrd="0" presId="urn:microsoft.com/office/officeart/2005/8/layout/list1"/>
    <dgm:cxn modelId="{5D8AF5F6-92C9-4915-AFD1-6AA540B0EED4}" type="presParOf" srcId="{FA8AB10E-C3AD-410E-80FE-E9817843546D}" destId="{B84AA992-6E1A-443B-9365-E9F254AA6C54}" srcOrd="8" destOrd="0" presId="urn:microsoft.com/office/officeart/2005/8/layout/list1"/>
    <dgm:cxn modelId="{A65079BA-0670-4E9E-9E57-B3844D82518A}" type="presParOf" srcId="{B84AA992-6E1A-443B-9365-E9F254AA6C54}" destId="{94EFF6C0-2980-44DA-BE8E-371DD3642B05}" srcOrd="0" destOrd="0" presId="urn:microsoft.com/office/officeart/2005/8/layout/list1"/>
    <dgm:cxn modelId="{134F1AC7-0B84-4E48-8998-70530B85E748}" type="presParOf" srcId="{B84AA992-6E1A-443B-9365-E9F254AA6C54}" destId="{A21C2D43-BF7A-4AE1-99A2-04B3E4D7CFC6}" srcOrd="1" destOrd="0" presId="urn:microsoft.com/office/officeart/2005/8/layout/list1"/>
    <dgm:cxn modelId="{09D9A9D0-C67B-494E-AB8F-CD32CE600902}" type="presParOf" srcId="{FA8AB10E-C3AD-410E-80FE-E9817843546D}" destId="{9D236F11-8463-43D6-ABFD-AF5BD1B05702}" srcOrd="9" destOrd="0" presId="urn:microsoft.com/office/officeart/2005/8/layout/list1"/>
    <dgm:cxn modelId="{FA6FC6C1-2EF2-46A4-9BD3-A9562398C9C6}" type="presParOf" srcId="{FA8AB10E-C3AD-410E-80FE-E9817843546D}" destId="{325A4BBC-02A9-45CB-BF38-19B7D3162209}" srcOrd="10" destOrd="0" presId="urn:microsoft.com/office/officeart/2005/8/layout/list1"/>
    <dgm:cxn modelId="{76AA7AA9-87C9-4282-A49F-4448F2AF1426}" type="presParOf" srcId="{FA8AB10E-C3AD-410E-80FE-E9817843546D}" destId="{93C9C2DC-EC0A-4F32-BA32-9742BC79C03C}" srcOrd="11" destOrd="0" presId="urn:microsoft.com/office/officeart/2005/8/layout/list1"/>
    <dgm:cxn modelId="{DA663A37-8F7B-4185-BDF5-037FAA2C1B69}" type="presParOf" srcId="{FA8AB10E-C3AD-410E-80FE-E9817843546D}" destId="{E060E7F6-8F23-494D-9EC8-FC3CCAFACEE3}" srcOrd="12" destOrd="0" presId="urn:microsoft.com/office/officeart/2005/8/layout/list1"/>
    <dgm:cxn modelId="{55155450-3AE3-468A-AD97-CCB0CE051539}" type="presParOf" srcId="{E060E7F6-8F23-494D-9EC8-FC3CCAFACEE3}" destId="{D840F3E6-3415-43B3-A0E2-9ED8B6249FD7}" srcOrd="0" destOrd="0" presId="urn:microsoft.com/office/officeart/2005/8/layout/list1"/>
    <dgm:cxn modelId="{69B9F1A5-4308-482B-83B3-305389DAD211}" type="presParOf" srcId="{E060E7F6-8F23-494D-9EC8-FC3CCAFACEE3}" destId="{247CBC06-8931-487C-90E5-C5F21245C946}" srcOrd="1" destOrd="0" presId="urn:microsoft.com/office/officeart/2005/8/layout/list1"/>
    <dgm:cxn modelId="{BE017461-4565-420E-8DB8-61DC6B49D0F8}" type="presParOf" srcId="{FA8AB10E-C3AD-410E-80FE-E9817843546D}" destId="{145B1CC3-AC0D-4B4A-9BB4-F51F4C4819AA}" srcOrd="13" destOrd="0" presId="urn:microsoft.com/office/officeart/2005/8/layout/list1"/>
    <dgm:cxn modelId="{2DBC4684-7267-47D5-9557-0099968CCB8B}" type="presParOf" srcId="{FA8AB10E-C3AD-410E-80FE-E9817843546D}" destId="{8ADF4A77-60F5-4422-9D8A-46B257A6B1DC}" srcOrd="14" destOrd="0" presId="urn:microsoft.com/office/officeart/2005/8/layout/list1"/>
    <dgm:cxn modelId="{34FDAE49-E573-4F4B-BAAB-9239A35FFA44}" type="presParOf" srcId="{FA8AB10E-C3AD-410E-80FE-E9817843546D}" destId="{015C701B-F671-41A4-A845-5182CBA6C7B1}" srcOrd="15" destOrd="0" presId="urn:microsoft.com/office/officeart/2005/8/layout/list1"/>
    <dgm:cxn modelId="{C9DED085-C36E-4BC9-B81E-7C7911C1D366}" type="presParOf" srcId="{FA8AB10E-C3AD-410E-80FE-E9817843546D}" destId="{580CB458-F72A-4F3B-9EC0-822008854B16}" srcOrd="16" destOrd="0" presId="urn:microsoft.com/office/officeart/2005/8/layout/list1"/>
    <dgm:cxn modelId="{91E432C0-D866-408B-818A-B6A8DE2DD707}" type="presParOf" srcId="{580CB458-F72A-4F3B-9EC0-822008854B16}" destId="{FF01A471-C6F1-4AA1-BFC9-B55D42B0D63C}" srcOrd="0" destOrd="0" presId="urn:microsoft.com/office/officeart/2005/8/layout/list1"/>
    <dgm:cxn modelId="{C191D61B-FE2B-479F-A849-E2435CF0803F}" type="presParOf" srcId="{580CB458-F72A-4F3B-9EC0-822008854B16}" destId="{71E3C490-0C54-4A5E-B45D-2045844BC07F}" srcOrd="1" destOrd="0" presId="urn:microsoft.com/office/officeart/2005/8/layout/list1"/>
    <dgm:cxn modelId="{9B81DFE7-0AAA-4E01-A1F6-4A0439B3C586}" type="presParOf" srcId="{FA8AB10E-C3AD-410E-80FE-E9817843546D}" destId="{4F49BC3D-5D7C-4D23-96E4-8A363314F552}" srcOrd="17" destOrd="0" presId="urn:microsoft.com/office/officeart/2005/8/layout/list1"/>
    <dgm:cxn modelId="{B23E52D7-990D-43EB-ADCA-0C92016199AB}" type="presParOf" srcId="{FA8AB10E-C3AD-410E-80FE-E9817843546D}" destId="{3A1C4758-B529-45F5-B917-62387660F810}" srcOrd="18" destOrd="0" presId="urn:microsoft.com/office/officeart/2005/8/layout/list1"/>
    <dgm:cxn modelId="{6270ED4E-1790-406F-B7EF-C25F51152C3C}" type="presParOf" srcId="{FA8AB10E-C3AD-410E-80FE-E9817843546D}" destId="{62F9C1C3-FD06-4774-92CE-5CD219B2E0E2}" srcOrd="19" destOrd="0" presId="urn:microsoft.com/office/officeart/2005/8/layout/list1"/>
    <dgm:cxn modelId="{3D9987C3-9A8F-492A-8B59-705BFEFCEDC0}" type="presParOf" srcId="{FA8AB10E-C3AD-410E-80FE-E9817843546D}" destId="{27BD9CB5-D8C2-4028-ACD8-5F669E2D4750}" srcOrd="20" destOrd="0" presId="urn:microsoft.com/office/officeart/2005/8/layout/list1"/>
    <dgm:cxn modelId="{85DB95A3-8F5A-481F-8F92-985A703CE3E7}" type="presParOf" srcId="{27BD9CB5-D8C2-4028-ACD8-5F669E2D4750}" destId="{B87F22D4-33E2-431D-94D7-BC814E996473}" srcOrd="0" destOrd="0" presId="urn:microsoft.com/office/officeart/2005/8/layout/list1"/>
    <dgm:cxn modelId="{8DE6E789-A0CB-499B-8C4D-066FAB419094}" type="presParOf" srcId="{27BD9CB5-D8C2-4028-ACD8-5F669E2D4750}" destId="{1AB84D8F-B669-425A-8204-677EAB580C9C}" srcOrd="1" destOrd="0" presId="urn:microsoft.com/office/officeart/2005/8/layout/list1"/>
    <dgm:cxn modelId="{F34D5AB8-4D9B-4985-A02D-59B808B13A9B}" type="presParOf" srcId="{FA8AB10E-C3AD-410E-80FE-E9817843546D}" destId="{5CBEE494-E6C2-456A-8672-5E32F7826CB1}" srcOrd="21" destOrd="0" presId="urn:microsoft.com/office/officeart/2005/8/layout/list1"/>
    <dgm:cxn modelId="{9DB7427B-98A2-4CD5-B098-5D49F5BB7AB3}" type="presParOf" srcId="{FA8AB10E-C3AD-410E-80FE-E9817843546D}" destId="{AD6D1C1D-509E-464A-AAFB-808B88B318BA}"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59BDC35-0A29-41DE-AAE3-A57F166AB234}" type="doc">
      <dgm:prSet loTypeId="urn:microsoft.com/office/officeart/2005/8/layout/bProcess4" loCatId="process" qsTypeId="urn:microsoft.com/office/officeart/2005/8/quickstyle/simple1" qsCatId="simple" csTypeId="urn:microsoft.com/office/officeart/2005/8/colors/accent1_3" csCatId="accent1" phldr="1"/>
      <dgm:spPr/>
      <dgm:t>
        <a:bodyPr/>
        <a:lstStyle/>
        <a:p>
          <a:endParaRPr lang="es-ES"/>
        </a:p>
      </dgm:t>
    </dgm:pt>
    <dgm:pt modelId="{6CC95294-EC30-4087-9B2C-E8B951592F13}">
      <dgm:prSet phldrT="[Texto]" custT="1"/>
      <dgm:spPr/>
      <dgm:t>
        <a:bodyPr/>
        <a:lstStyle/>
        <a:p>
          <a:r>
            <a:rPr lang="es-ES_tradnl" sz="1100">
              <a:latin typeface="Arial" panose="020B0604020202020204" pitchFamily="34" charset="0"/>
              <a:cs typeface="Arial" panose="020B0604020202020204" pitchFamily="34" charset="0"/>
            </a:rPr>
            <a:t>1. Propósito</a:t>
          </a:r>
          <a:endParaRPr lang="es-ES" sz="1100">
            <a:latin typeface="Arial" panose="020B0604020202020204" pitchFamily="34" charset="0"/>
            <a:cs typeface="Arial" panose="020B0604020202020204" pitchFamily="34" charset="0"/>
          </a:endParaRPr>
        </a:p>
      </dgm:t>
    </dgm:pt>
    <dgm:pt modelId="{F894817D-3B07-464B-B724-5FE38E19A46D}" type="parTrans" cxnId="{E5FE281E-A0B3-45E5-9DC7-73CDC8C8CD27}">
      <dgm:prSet/>
      <dgm:spPr/>
      <dgm:t>
        <a:bodyPr/>
        <a:lstStyle/>
        <a:p>
          <a:endParaRPr lang="es-ES"/>
        </a:p>
      </dgm:t>
    </dgm:pt>
    <dgm:pt modelId="{5A71480A-6FA1-4303-BD43-637DBFA06146}" type="sibTrans" cxnId="{E5FE281E-A0B3-45E5-9DC7-73CDC8C8CD27}">
      <dgm:prSet/>
      <dgm:spPr/>
      <dgm:t>
        <a:bodyPr/>
        <a:lstStyle/>
        <a:p>
          <a:endParaRPr lang="es-ES"/>
        </a:p>
      </dgm:t>
    </dgm:pt>
    <dgm:pt modelId="{1BCE2B4A-943D-46E5-884F-7F5C0611C8D9}">
      <dgm:prSet custT="1"/>
      <dgm:spPr/>
      <dgm:t>
        <a:bodyPr/>
        <a:lstStyle/>
        <a:p>
          <a:r>
            <a:rPr lang="es-ES_tradnl" sz="1100">
              <a:latin typeface="Arial" panose="020B0604020202020204" pitchFamily="34" charset="0"/>
              <a:cs typeface="Arial" panose="020B0604020202020204" pitchFamily="34" charset="0"/>
            </a:rPr>
            <a:t>2. Alta en la plataforma SnatchBot</a:t>
          </a:r>
        </a:p>
      </dgm:t>
    </dgm:pt>
    <dgm:pt modelId="{E83507B7-D4C4-4DC8-9790-7E5A388947F2}" type="parTrans" cxnId="{F03113B0-9445-427F-9C15-26F3DF3CC041}">
      <dgm:prSet/>
      <dgm:spPr/>
      <dgm:t>
        <a:bodyPr/>
        <a:lstStyle/>
        <a:p>
          <a:endParaRPr lang="es-ES"/>
        </a:p>
      </dgm:t>
    </dgm:pt>
    <dgm:pt modelId="{97E28F71-BD5C-4685-A802-D92130C7B7A2}" type="sibTrans" cxnId="{F03113B0-9445-427F-9C15-26F3DF3CC041}">
      <dgm:prSet/>
      <dgm:spPr/>
      <dgm:t>
        <a:bodyPr/>
        <a:lstStyle/>
        <a:p>
          <a:endParaRPr lang="es-ES"/>
        </a:p>
      </dgm:t>
    </dgm:pt>
    <dgm:pt modelId="{B997D2AC-0407-4E17-891E-4F3FF73E6FDD}">
      <dgm:prSet custT="1"/>
      <dgm:spPr/>
      <dgm:t>
        <a:bodyPr/>
        <a:lstStyle/>
        <a:p>
          <a:r>
            <a:rPr lang="es-ES_tradnl" sz="1100">
              <a:latin typeface="Arial" panose="020B0604020202020204" pitchFamily="34" charset="0"/>
              <a:cs typeface="Arial" panose="020B0604020202020204" pitchFamily="34" charset="0"/>
            </a:rPr>
            <a:t>3. Aprender el funcionamiento</a:t>
          </a:r>
        </a:p>
      </dgm:t>
    </dgm:pt>
    <dgm:pt modelId="{763DE736-4CF5-4C3A-AE15-ED08B94450FA}" type="parTrans" cxnId="{320CF9F9-620E-4D23-AC74-D11B9D081D5E}">
      <dgm:prSet/>
      <dgm:spPr/>
      <dgm:t>
        <a:bodyPr/>
        <a:lstStyle/>
        <a:p>
          <a:endParaRPr lang="es-ES"/>
        </a:p>
      </dgm:t>
    </dgm:pt>
    <dgm:pt modelId="{64684557-C1DB-4758-9169-FA29E6EBCEEC}" type="sibTrans" cxnId="{320CF9F9-620E-4D23-AC74-D11B9D081D5E}">
      <dgm:prSet/>
      <dgm:spPr/>
      <dgm:t>
        <a:bodyPr/>
        <a:lstStyle/>
        <a:p>
          <a:endParaRPr lang="es-ES"/>
        </a:p>
      </dgm:t>
    </dgm:pt>
    <dgm:pt modelId="{D536B03A-BA1B-4071-86E5-59788A89A6CE}">
      <dgm:prSet custT="1"/>
      <dgm:spPr/>
      <dgm:t>
        <a:bodyPr/>
        <a:lstStyle/>
        <a:p>
          <a:r>
            <a:rPr lang="es-ES_tradnl" sz="1100">
              <a:latin typeface="Arial" panose="020B0604020202020204" pitchFamily="34" charset="0"/>
              <a:cs typeface="Arial" panose="020B0604020202020204" pitchFamily="34" charset="0"/>
            </a:rPr>
            <a:t>4. Escoger un personaje para dialogar</a:t>
          </a:r>
        </a:p>
      </dgm:t>
    </dgm:pt>
    <dgm:pt modelId="{35C3DB3D-EEE5-4BBC-9295-B57BC9987692}" type="parTrans" cxnId="{B2A8B049-FDFD-4149-8C74-58A158FAB30E}">
      <dgm:prSet/>
      <dgm:spPr/>
      <dgm:t>
        <a:bodyPr/>
        <a:lstStyle/>
        <a:p>
          <a:endParaRPr lang="es-ES"/>
        </a:p>
      </dgm:t>
    </dgm:pt>
    <dgm:pt modelId="{DB3DA0A6-2209-4BE1-9614-A94432FBAACF}" type="sibTrans" cxnId="{B2A8B049-FDFD-4149-8C74-58A158FAB30E}">
      <dgm:prSet/>
      <dgm:spPr/>
      <dgm:t>
        <a:bodyPr/>
        <a:lstStyle/>
        <a:p>
          <a:endParaRPr lang="es-ES"/>
        </a:p>
      </dgm:t>
    </dgm:pt>
    <dgm:pt modelId="{A6AEE1FF-6249-47FA-84D1-5A0550962F82}">
      <dgm:prSet custT="1"/>
      <dgm:spPr/>
      <dgm:t>
        <a:bodyPr/>
        <a:lstStyle/>
        <a:p>
          <a:r>
            <a:rPr lang="es-ES_tradnl" sz="1100">
              <a:latin typeface="Arial" panose="020B0604020202020204" pitchFamily="34" charset="0"/>
              <a:cs typeface="Arial" panose="020B0604020202020204" pitchFamily="34" charset="0"/>
            </a:rPr>
            <a:t>5. Diseñar el flujo de funcionamiento para el chatbot, mediante un esquema</a:t>
          </a:r>
        </a:p>
      </dgm:t>
    </dgm:pt>
    <dgm:pt modelId="{6E56C8C4-1F27-42BC-88E3-34B3B51892B3}" type="parTrans" cxnId="{D0AC0461-D9A6-4A8C-B9B1-1FA8C5B4ADD0}">
      <dgm:prSet/>
      <dgm:spPr/>
      <dgm:t>
        <a:bodyPr/>
        <a:lstStyle/>
        <a:p>
          <a:endParaRPr lang="es-ES"/>
        </a:p>
      </dgm:t>
    </dgm:pt>
    <dgm:pt modelId="{709CAFAE-055A-4140-B3E0-DE8EC6319EB4}" type="sibTrans" cxnId="{D0AC0461-D9A6-4A8C-B9B1-1FA8C5B4ADD0}">
      <dgm:prSet/>
      <dgm:spPr/>
      <dgm:t>
        <a:bodyPr/>
        <a:lstStyle/>
        <a:p>
          <a:endParaRPr lang="es-ES"/>
        </a:p>
      </dgm:t>
    </dgm:pt>
    <dgm:pt modelId="{595C4B1D-A749-4B62-BF53-8A143B4C2635}">
      <dgm:prSet custT="1"/>
      <dgm:spPr/>
      <dgm:t>
        <a:bodyPr/>
        <a:lstStyle/>
        <a:p>
          <a:r>
            <a:rPr lang="es-ES_tradnl" sz="1100">
              <a:latin typeface="Arial" panose="020B0604020202020204" pitchFamily="34" charset="0"/>
              <a:cs typeface="Arial" panose="020B0604020202020204" pitchFamily="34" charset="0"/>
            </a:rPr>
            <a:t>6. Introducir los datos</a:t>
          </a:r>
        </a:p>
      </dgm:t>
    </dgm:pt>
    <dgm:pt modelId="{A011A663-D63E-4644-ACA9-308B225C3AFB}" type="parTrans" cxnId="{682D2767-3F4C-4252-BABB-1C74BC6E0E99}">
      <dgm:prSet/>
      <dgm:spPr/>
      <dgm:t>
        <a:bodyPr/>
        <a:lstStyle/>
        <a:p>
          <a:endParaRPr lang="es-ES"/>
        </a:p>
      </dgm:t>
    </dgm:pt>
    <dgm:pt modelId="{058EBBBA-EA69-49D6-8B6E-544C858B4D68}" type="sibTrans" cxnId="{682D2767-3F4C-4252-BABB-1C74BC6E0E99}">
      <dgm:prSet/>
      <dgm:spPr/>
      <dgm:t>
        <a:bodyPr/>
        <a:lstStyle/>
        <a:p>
          <a:endParaRPr lang="es-ES"/>
        </a:p>
      </dgm:t>
    </dgm:pt>
    <dgm:pt modelId="{804BBEE8-560F-4970-A704-8A2B8BF6AF6F}">
      <dgm:prSet custT="1"/>
      <dgm:spPr/>
      <dgm:t>
        <a:bodyPr/>
        <a:lstStyle/>
        <a:p>
          <a:r>
            <a:rPr lang="es-ES_tradnl" sz="1100">
              <a:latin typeface="Arial" panose="020B0604020202020204" pitchFamily="34" charset="0"/>
              <a:cs typeface="Arial" panose="020B0604020202020204" pitchFamily="34" charset="0"/>
            </a:rPr>
            <a:t>7. Pruebas</a:t>
          </a:r>
        </a:p>
      </dgm:t>
    </dgm:pt>
    <dgm:pt modelId="{210EBA4C-05E3-46A0-8314-F1A8B1F78FE3}" type="parTrans" cxnId="{7BE91FDC-49FF-455C-9C66-98DCEAE2BD43}">
      <dgm:prSet/>
      <dgm:spPr/>
      <dgm:t>
        <a:bodyPr/>
        <a:lstStyle/>
        <a:p>
          <a:endParaRPr lang="es-ES"/>
        </a:p>
      </dgm:t>
    </dgm:pt>
    <dgm:pt modelId="{03D60271-7E40-45D1-888D-1B4A9C2A7B77}" type="sibTrans" cxnId="{7BE91FDC-49FF-455C-9C66-98DCEAE2BD43}">
      <dgm:prSet/>
      <dgm:spPr/>
      <dgm:t>
        <a:bodyPr/>
        <a:lstStyle/>
        <a:p>
          <a:endParaRPr lang="es-ES"/>
        </a:p>
      </dgm:t>
    </dgm:pt>
    <dgm:pt modelId="{12751919-DB22-41E1-81D6-14459C95E602}">
      <dgm:prSet custT="1"/>
      <dgm:spPr/>
      <dgm:t>
        <a:bodyPr/>
        <a:lstStyle/>
        <a:p>
          <a:r>
            <a:rPr lang="es-ES_tradnl" sz="1100">
              <a:latin typeface="Arial" panose="020B0604020202020204" pitchFamily="34" charset="0"/>
              <a:cs typeface="Arial" panose="020B0604020202020204" pitchFamily="34" charset="0"/>
            </a:rPr>
            <a:t>8. Revisión</a:t>
          </a:r>
        </a:p>
      </dgm:t>
    </dgm:pt>
    <dgm:pt modelId="{86B59C02-3782-4910-B625-66EF0891DEA5}" type="parTrans" cxnId="{2B529F6F-70B5-4C5E-8D0A-8ED68A20AC19}">
      <dgm:prSet/>
      <dgm:spPr/>
      <dgm:t>
        <a:bodyPr/>
        <a:lstStyle/>
        <a:p>
          <a:endParaRPr lang="es-ES"/>
        </a:p>
      </dgm:t>
    </dgm:pt>
    <dgm:pt modelId="{AB80D8CE-9100-4852-A4EF-1C30C36DB68F}" type="sibTrans" cxnId="{2B529F6F-70B5-4C5E-8D0A-8ED68A20AC19}">
      <dgm:prSet/>
      <dgm:spPr/>
      <dgm:t>
        <a:bodyPr/>
        <a:lstStyle/>
        <a:p>
          <a:endParaRPr lang="es-ES"/>
        </a:p>
      </dgm:t>
    </dgm:pt>
    <dgm:pt modelId="{56EDBF47-B414-4CC1-B341-F6E16FCB0BED}">
      <dgm:prSet custT="1"/>
      <dgm:spPr/>
      <dgm:t>
        <a:bodyPr/>
        <a:lstStyle/>
        <a:p>
          <a:r>
            <a:rPr lang="es-ES_tradnl" sz="1100">
              <a:latin typeface="Arial" panose="020B0604020202020204" pitchFamily="34" charset="0"/>
              <a:cs typeface="Arial" panose="020B0604020202020204" pitchFamily="34" charset="0"/>
            </a:rPr>
            <a:t>9. Elección del canal de Telegram</a:t>
          </a:r>
        </a:p>
      </dgm:t>
    </dgm:pt>
    <dgm:pt modelId="{DEE005B6-ADBD-4711-83FF-38892C4C4994}" type="parTrans" cxnId="{D9F38D24-D6FD-447B-8DA4-513F58F3F294}">
      <dgm:prSet/>
      <dgm:spPr/>
      <dgm:t>
        <a:bodyPr/>
        <a:lstStyle/>
        <a:p>
          <a:endParaRPr lang="es-ES"/>
        </a:p>
      </dgm:t>
    </dgm:pt>
    <dgm:pt modelId="{29A4A5E0-C46C-4058-AE37-C15C26DA074F}" type="sibTrans" cxnId="{D9F38D24-D6FD-447B-8DA4-513F58F3F294}">
      <dgm:prSet/>
      <dgm:spPr/>
      <dgm:t>
        <a:bodyPr/>
        <a:lstStyle/>
        <a:p>
          <a:endParaRPr lang="es-ES"/>
        </a:p>
      </dgm:t>
    </dgm:pt>
    <dgm:pt modelId="{D7EB200F-56AE-4489-BFED-D2AC4DE19467}">
      <dgm:prSet custT="1"/>
      <dgm:spPr/>
      <dgm:t>
        <a:bodyPr/>
        <a:lstStyle/>
        <a:p>
          <a:r>
            <a:rPr lang="es-ES_tradnl" sz="1100">
              <a:latin typeface="Arial" panose="020B0604020202020204" pitchFamily="34" charset="0"/>
              <a:cs typeface="Arial" panose="020B0604020202020204" pitchFamily="34" charset="0"/>
            </a:rPr>
            <a:t>10 Lanzamiento</a:t>
          </a:r>
        </a:p>
      </dgm:t>
    </dgm:pt>
    <dgm:pt modelId="{C3DFEBA4-6BC0-4AB8-90D1-A3184453F363}" type="parTrans" cxnId="{ADDEEC52-262F-4782-BC6F-93862DA151F7}">
      <dgm:prSet/>
      <dgm:spPr/>
      <dgm:t>
        <a:bodyPr/>
        <a:lstStyle/>
        <a:p>
          <a:endParaRPr lang="es-ES"/>
        </a:p>
      </dgm:t>
    </dgm:pt>
    <dgm:pt modelId="{FD07F21B-9F19-4EC4-99C4-9F36A54E2E41}" type="sibTrans" cxnId="{ADDEEC52-262F-4782-BC6F-93862DA151F7}">
      <dgm:prSet/>
      <dgm:spPr/>
      <dgm:t>
        <a:bodyPr/>
        <a:lstStyle/>
        <a:p>
          <a:endParaRPr lang="es-ES"/>
        </a:p>
      </dgm:t>
    </dgm:pt>
    <dgm:pt modelId="{74D02E2B-9675-47FF-899B-97DFD342F4DD}" type="pres">
      <dgm:prSet presAssocID="{659BDC35-0A29-41DE-AAE3-A57F166AB234}" presName="Name0" presStyleCnt="0">
        <dgm:presLayoutVars>
          <dgm:dir/>
          <dgm:resizeHandles/>
        </dgm:presLayoutVars>
      </dgm:prSet>
      <dgm:spPr/>
      <dgm:t>
        <a:bodyPr/>
        <a:lstStyle/>
        <a:p>
          <a:endParaRPr lang="es-ES"/>
        </a:p>
      </dgm:t>
    </dgm:pt>
    <dgm:pt modelId="{6F71C568-0CEB-465C-944E-2B105B1387AE}" type="pres">
      <dgm:prSet presAssocID="{6CC95294-EC30-4087-9B2C-E8B951592F13}" presName="compNode" presStyleCnt="0"/>
      <dgm:spPr/>
      <dgm:t>
        <a:bodyPr/>
        <a:lstStyle/>
        <a:p>
          <a:endParaRPr lang="es-ES"/>
        </a:p>
      </dgm:t>
    </dgm:pt>
    <dgm:pt modelId="{09F57CD9-C8A8-496B-BE89-7DB448B57624}" type="pres">
      <dgm:prSet presAssocID="{6CC95294-EC30-4087-9B2C-E8B951592F13}" presName="dummyConnPt" presStyleCnt="0"/>
      <dgm:spPr/>
      <dgm:t>
        <a:bodyPr/>
        <a:lstStyle/>
        <a:p>
          <a:endParaRPr lang="es-ES"/>
        </a:p>
      </dgm:t>
    </dgm:pt>
    <dgm:pt modelId="{B853FE24-805B-41E4-A78F-F981EDFC9C42}" type="pres">
      <dgm:prSet presAssocID="{6CC95294-EC30-4087-9B2C-E8B951592F13}" presName="node" presStyleLbl="node1" presStyleIdx="0" presStyleCnt="10">
        <dgm:presLayoutVars>
          <dgm:bulletEnabled val="1"/>
        </dgm:presLayoutVars>
      </dgm:prSet>
      <dgm:spPr/>
      <dgm:t>
        <a:bodyPr/>
        <a:lstStyle/>
        <a:p>
          <a:endParaRPr lang="es-ES"/>
        </a:p>
      </dgm:t>
    </dgm:pt>
    <dgm:pt modelId="{631AF708-4307-409B-97E6-D2ACDC349669}" type="pres">
      <dgm:prSet presAssocID="{5A71480A-6FA1-4303-BD43-637DBFA06146}" presName="sibTrans" presStyleLbl="bgSibTrans2D1" presStyleIdx="0" presStyleCnt="9"/>
      <dgm:spPr/>
      <dgm:t>
        <a:bodyPr/>
        <a:lstStyle/>
        <a:p>
          <a:endParaRPr lang="es-ES"/>
        </a:p>
      </dgm:t>
    </dgm:pt>
    <dgm:pt modelId="{1F5691CC-743D-45F5-A2B2-38460605A53D}" type="pres">
      <dgm:prSet presAssocID="{1BCE2B4A-943D-46E5-884F-7F5C0611C8D9}" presName="compNode" presStyleCnt="0"/>
      <dgm:spPr/>
      <dgm:t>
        <a:bodyPr/>
        <a:lstStyle/>
        <a:p>
          <a:endParaRPr lang="es-ES"/>
        </a:p>
      </dgm:t>
    </dgm:pt>
    <dgm:pt modelId="{660FFBC9-34AC-415A-BA9A-5F86AFE1160B}" type="pres">
      <dgm:prSet presAssocID="{1BCE2B4A-943D-46E5-884F-7F5C0611C8D9}" presName="dummyConnPt" presStyleCnt="0"/>
      <dgm:spPr/>
      <dgm:t>
        <a:bodyPr/>
        <a:lstStyle/>
        <a:p>
          <a:endParaRPr lang="es-ES"/>
        </a:p>
      </dgm:t>
    </dgm:pt>
    <dgm:pt modelId="{B13656F2-87EF-446B-840B-FF4C02DBEE35}" type="pres">
      <dgm:prSet presAssocID="{1BCE2B4A-943D-46E5-884F-7F5C0611C8D9}" presName="node" presStyleLbl="node1" presStyleIdx="1" presStyleCnt="10">
        <dgm:presLayoutVars>
          <dgm:bulletEnabled val="1"/>
        </dgm:presLayoutVars>
      </dgm:prSet>
      <dgm:spPr/>
      <dgm:t>
        <a:bodyPr/>
        <a:lstStyle/>
        <a:p>
          <a:endParaRPr lang="es-ES"/>
        </a:p>
      </dgm:t>
    </dgm:pt>
    <dgm:pt modelId="{F5498344-B81B-4D52-A0EF-7507C6D7D16A}" type="pres">
      <dgm:prSet presAssocID="{97E28F71-BD5C-4685-A802-D92130C7B7A2}" presName="sibTrans" presStyleLbl="bgSibTrans2D1" presStyleIdx="1" presStyleCnt="9"/>
      <dgm:spPr/>
      <dgm:t>
        <a:bodyPr/>
        <a:lstStyle/>
        <a:p>
          <a:endParaRPr lang="es-ES"/>
        </a:p>
      </dgm:t>
    </dgm:pt>
    <dgm:pt modelId="{574FBA3E-EFE8-480D-9DD9-662BCE924F23}" type="pres">
      <dgm:prSet presAssocID="{B997D2AC-0407-4E17-891E-4F3FF73E6FDD}" presName="compNode" presStyleCnt="0"/>
      <dgm:spPr/>
      <dgm:t>
        <a:bodyPr/>
        <a:lstStyle/>
        <a:p>
          <a:endParaRPr lang="es-ES"/>
        </a:p>
      </dgm:t>
    </dgm:pt>
    <dgm:pt modelId="{5DC93FA8-51A8-453E-86FE-013700764C11}" type="pres">
      <dgm:prSet presAssocID="{B997D2AC-0407-4E17-891E-4F3FF73E6FDD}" presName="dummyConnPt" presStyleCnt="0"/>
      <dgm:spPr/>
      <dgm:t>
        <a:bodyPr/>
        <a:lstStyle/>
        <a:p>
          <a:endParaRPr lang="es-ES"/>
        </a:p>
      </dgm:t>
    </dgm:pt>
    <dgm:pt modelId="{0D796F9C-4D3C-466C-922C-AAE6C274EBF7}" type="pres">
      <dgm:prSet presAssocID="{B997D2AC-0407-4E17-891E-4F3FF73E6FDD}" presName="node" presStyleLbl="node1" presStyleIdx="2" presStyleCnt="10">
        <dgm:presLayoutVars>
          <dgm:bulletEnabled val="1"/>
        </dgm:presLayoutVars>
      </dgm:prSet>
      <dgm:spPr/>
      <dgm:t>
        <a:bodyPr/>
        <a:lstStyle/>
        <a:p>
          <a:endParaRPr lang="es-ES"/>
        </a:p>
      </dgm:t>
    </dgm:pt>
    <dgm:pt modelId="{615E50D0-7FB8-445D-8014-743E05482CCC}" type="pres">
      <dgm:prSet presAssocID="{64684557-C1DB-4758-9169-FA29E6EBCEEC}" presName="sibTrans" presStyleLbl="bgSibTrans2D1" presStyleIdx="2" presStyleCnt="9"/>
      <dgm:spPr/>
      <dgm:t>
        <a:bodyPr/>
        <a:lstStyle/>
        <a:p>
          <a:endParaRPr lang="es-ES"/>
        </a:p>
      </dgm:t>
    </dgm:pt>
    <dgm:pt modelId="{9A564B23-C801-4D4D-A5DE-B60D6492AD93}" type="pres">
      <dgm:prSet presAssocID="{D536B03A-BA1B-4071-86E5-59788A89A6CE}" presName="compNode" presStyleCnt="0"/>
      <dgm:spPr/>
      <dgm:t>
        <a:bodyPr/>
        <a:lstStyle/>
        <a:p>
          <a:endParaRPr lang="es-ES"/>
        </a:p>
      </dgm:t>
    </dgm:pt>
    <dgm:pt modelId="{AF8A15D3-88A5-4673-A382-410F3B76EA73}" type="pres">
      <dgm:prSet presAssocID="{D536B03A-BA1B-4071-86E5-59788A89A6CE}" presName="dummyConnPt" presStyleCnt="0"/>
      <dgm:spPr/>
      <dgm:t>
        <a:bodyPr/>
        <a:lstStyle/>
        <a:p>
          <a:endParaRPr lang="es-ES"/>
        </a:p>
      </dgm:t>
    </dgm:pt>
    <dgm:pt modelId="{43BD3D43-A8DD-4047-B787-1719100F7917}" type="pres">
      <dgm:prSet presAssocID="{D536B03A-BA1B-4071-86E5-59788A89A6CE}" presName="node" presStyleLbl="node1" presStyleIdx="3" presStyleCnt="10">
        <dgm:presLayoutVars>
          <dgm:bulletEnabled val="1"/>
        </dgm:presLayoutVars>
      </dgm:prSet>
      <dgm:spPr/>
      <dgm:t>
        <a:bodyPr/>
        <a:lstStyle/>
        <a:p>
          <a:endParaRPr lang="es-ES"/>
        </a:p>
      </dgm:t>
    </dgm:pt>
    <dgm:pt modelId="{AFCB5371-AD97-4E6A-8084-E81C13D47819}" type="pres">
      <dgm:prSet presAssocID="{DB3DA0A6-2209-4BE1-9614-A94432FBAACF}" presName="sibTrans" presStyleLbl="bgSibTrans2D1" presStyleIdx="3" presStyleCnt="9"/>
      <dgm:spPr/>
      <dgm:t>
        <a:bodyPr/>
        <a:lstStyle/>
        <a:p>
          <a:endParaRPr lang="es-ES"/>
        </a:p>
      </dgm:t>
    </dgm:pt>
    <dgm:pt modelId="{F61DABF0-A108-4FF4-9CAD-1FB2BE8A7D05}" type="pres">
      <dgm:prSet presAssocID="{A6AEE1FF-6249-47FA-84D1-5A0550962F82}" presName="compNode" presStyleCnt="0"/>
      <dgm:spPr/>
      <dgm:t>
        <a:bodyPr/>
        <a:lstStyle/>
        <a:p>
          <a:endParaRPr lang="es-ES"/>
        </a:p>
      </dgm:t>
    </dgm:pt>
    <dgm:pt modelId="{B2BC149B-1096-4888-86CB-5BB70021B0D4}" type="pres">
      <dgm:prSet presAssocID="{A6AEE1FF-6249-47FA-84D1-5A0550962F82}" presName="dummyConnPt" presStyleCnt="0"/>
      <dgm:spPr/>
      <dgm:t>
        <a:bodyPr/>
        <a:lstStyle/>
        <a:p>
          <a:endParaRPr lang="es-ES"/>
        </a:p>
      </dgm:t>
    </dgm:pt>
    <dgm:pt modelId="{EFD136D6-C241-4AFB-8AEC-60B441F4FA86}" type="pres">
      <dgm:prSet presAssocID="{A6AEE1FF-6249-47FA-84D1-5A0550962F82}" presName="node" presStyleLbl="node1" presStyleIdx="4" presStyleCnt="10">
        <dgm:presLayoutVars>
          <dgm:bulletEnabled val="1"/>
        </dgm:presLayoutVars>
      </dgm:prSet>
      <dgm:spPr/>
      <dgm:t>
        <a:bodyPr/>
        <a:lstStyle/>
        <a:p>
          <a:endParaRPr lang="es-ES"/>
        </a:p>
      </dgm:t>
    </dgm:pt>
    <dgm:pt modelId="{72985954-B424-48E1-A76F-906DA798E360}" type="pres">
      <dgm:prSet presAssocID="{709CAFAE-055A-4140-B3E0-DE8EC6319EB4}" presName="sibTrans" presStyleLbl="bgSibTrans2D1" presStyleIdx="4" presStyleCnt="9"/>
      <dgm:spPr/>
      <dgm:t>
        <a:bodyPr/>
        <a:lstStyle/>
        <a:p>
          <a:endParaRPr lang="es-ES"/>
        </a:p>
      </dgm:t>
    </dgm:pt>
    <dgm:pt modelId="{B6F80A04-8DE7-45DB-942D-3153EA966BE1}" type="pres">
      <dgm:prSet presAssocID="{595C4B1D-A749-4B62-BF53-8A143B4C2635}" presName="compNode" presStyleCnt="0"/>
      <dgm:spPr/>
      <dgm:t>
        <a:bodyPr/>
        <a:lstStyle/>
        <a:p>
          <a:endParaRPr lang="es-ES"/>
        </a:p>
      </dgm:t>
    </dgm:pt>
    <dgm:pt modelId="{C2E64553-2F9E-4E86-9976-B12EDBF2A6FF}" type="pres">
      <dgm:prSet presAssocID="{595C4B1D-A749-4B62-BF53-8A143B4C2635}" presName="dummyConnPt" presStyleCnt="0"/>
      <dgm:spPr/>
      <dgm:t>
        <a:bodyPr/>
        <a:lstStyle/>
        <a:p>
          <a:endParaRPr lang="es-ES"/>
        </a:p>
      </dgm:t>
    </dgm:pt>
    <dgm:pt modelId="{D3F249D7-9A37-44D7-80F9-508C9A5A0A5E}" type="pres">
      <dgm:prSet presAssocID="{595C4B1D-A749-4B62-BF53-8A143B4C2635}" presName="node" presStyleLbl="node1" presStyleIdx="5" presStyleCnt="10">
        <dgm:presLayoutVars>
          <dgm:bulletEnabled val="1"/>
        </dgm:presLayoutVars>
      </dgm:prSet>
      <dgm:spPr/>
      <dgm:t>
        <a:bodyPr/>
        <a:lstStyle/>
        <a:p>
          <a:endParaRPr lang="es-ES"/>
        </a:p>
      </dgm:t>
    </dgm:pt>
    <dgm:pt modelId="{B414757B-4526-40FA-A89A-D3F67B0B2178}" type="pres">
      <dgm:prSet presAssocID="{058EBBBA-EA69-49D6-8B6E-544C858B4D68}" presName="sibTrans" presStyleLbl="bgSibTrans2D1" presStyleIdx="5" presStyleCnt="9"/>
      <dgm:spPr/>
      <dgm:t>
        <a:bodyPr/>
        <a:lstStyle/>
        <a:p>
          <a:endParaRPr lang="es-ES"/>
        </a:p>
      </dgm:t>
    </dgm:pt>
    <dgm:pt modelId="{BC22D832-BB56-49F8-89E0-736F518053DC}" type="pres">
      <dgm:prSet presAssocID="{804BBEE8-560F-4970-A704-8A2B8BF6AF6F}" presName="compNode" presStyleCnt="0"/>
      <dgm:spPr/>
      <dgm:t>
        <a:bodyPr/>
        <a:lstStyle/>
        <a:p>
          <a:endParaRPr lang="es-ES"/>
        </a:p>
      </dgm:t>
    </dgm:pt>
    <dgm:pt modelId="{F907B445-8313-4818-A2E7-8520C4BE3840}" type="pres">
      <dgm:prSet presAssocID="{804BBEE8-560F-4970-A704-8A2B8BF6AF6F}" presName="dummyConnPt" presStyleCnt="0"/>
      <dgm:spPr/>
      <dgm:t>
        <a:bodyPr/>
        <a:lstStyle/>
        <a:p>
          <a:endParaRPr lang="es-ES"/>
        </a:p>
      </dgm:t>
    </dgm:pt>
    <dgm:pt modelId="{55CDC517-4DB2-4A61-ADC0-06C6A48C7495}" type="pres">
      <dgm:prSet presAssocID="{804BBEE8-560F-4970-A704-8A2B8BF6AF6F}" presName="node" presStyleLbl="node1" presStyleIdx="6" presStyleCnt="10">
        <dgm:presLayoutVars>
          <dgm:bulletEnabled val="1"/>
        </dgm:presLayoutVars>
      </dgm:prSet>
      <dgm:spPr/>
      <dgm:t>
        <a:bodyPr/>
        <a:lstStyle/>
        <a:p>
          <a:endParaRPr lang="es-ES"/>
        </a:p>
      </dgm:t>
    </dgm:pt>
    <dgm:pt modelId="{9E2134E0-0A1A-4573-824B-71A6658A87E1}" type="pres">
      <dgm:prSet presAssocID="{03D60271-7E40-45D1-888D-1B4A9C2A7B77}" presName="sibTrans" presStyleLbl="bgSibTrans2D1" presStyleIdx="6" presStyleCnt="9"/>
      <dgm:spPr/>
      <dgm:t>
        <a:bodyPr/>
        <a:lstStyle/>
        <a:p>
          <a:endParaRPr lang="es-ES"/>
        </a:p>
      </dgm:t>
    </dgm:pt>
    <dgm:pt modelId="{CC464569-1980-4E3C-81E8-69B40D88EBF6}" type="pres">
      <dgm:prSet presAssocID="{12751919-DB22-41E1-81D6-14459C95E602}" presName="compNode" presStyleCnt="0"/>
      <dgm:spPr/>
      <dgm:t>
        <a:bodyPr/>
        <a:lstStyle/>
        <a:p>
          <a:endParaRPr lang="es-ES"/>
        </a:p>
      </dgm:t>
    </dgm:pt>
    <dgm:pt modelId="{C2BF3180-A82E-489A-AE33-A79C4331ABCD}" type="pres">
      <dgm:prSet presAssocID="{12751919-DB22-41E1-81D6-14459C95E602}" presName="dummyConnPt" presStyleCnt="0"/>
      <dgm:spPr/>
      <dgm:t>
        <a:bodyPr/>
        <a:lstStyle/>
        <a:p>
          <a:endParaRPr lang="es-ES"/>
        </a:p>
      </dgm:t>
    </dgm:pt>
    <dgm:pt modelId="{4E405B47-F1EF-4DDC-948E-6C2105E5ABCE}" type="pres">
      <dgm:prSet presAssocID="{12751919-DB22-41E1-81D6-14459C95E602}" presName="node" presStyleLbl="node1" presStyleIdx="7" presStyleCnt="10">
        <dgm:presLayoutVars>
          <dgm:bulletEnabled val="1"/>
        </dgm:presLayoutVars>
      </dgm:prSet>
      <dgm:spPr/>
      <dgm:t>
        <a:bodyPr/>
        <a:lstStyle/>
        <a:p>
          <a:endParaRPr lang="es-ES"/>
        </a:p>
      </dgm:t>
    </dgm:pt>
    <dgm:pt modelId="{492EC2FE-C245-4C0E-B072-9467DD49D9B9}" type="pres">
      <dgm:prSet presAssocID="{AB80D8CE-9100-4852-A4EF-1C30C36DB68F}" presName="sibTrans" presStyleLbl="bgSibTrans2D1" presStyleIdx="7" presStyleCnt="9"/>
      <dgm:spPr/>
      <dgm:t>
        <a:bodyPr/>
        <a:lstStyle/>
        <a:p>
          <a:endParaRPr lang="es-ES"/>
        </a:p>
      </dgm:t>
    </dgm:pt>
    <dgm:pt modelId="{C2B5CAA0-EF3E-4B9C-BAB9-5F4EC5E50287}" type="pres">
      <dgm:prSet presAssocID="{56EDBF47-B414-4CC1-B341-F6E16FCB0BED}" presName="compNode" presStyleCnt="0"/>
      <dgm:spPr/>
      <dgm:t>
        <a:bodyPr/>
        <a:lstStyle/>
        <a:p>
          <a:endParaRPr lang="es-ES"/>
        </a:p>
      </dgm:t>
    </dgm:pt>
    <dgm:pt modelId="{1AA053CF-4DB8-4AA8-8DC2-C77F735B47A3}" type="pres">
      <dgm:prSet presAssocID="{56EDBF47-B414-4CC1-B341-F6E16FCB0BED}" presName="dummyConnPt" presStyleCnt="0"/>
      <dgm:spPr/>
      <dgm:t>
        <a:bodyPr/>
        <a:lstStyle/>
        <a:p>
          <a:endParaRPr lang="es-ES"/>
        </a:p>
      </dgm:t>
    </dgm:pt>
    <dgm:pt modelId="{7F2E7B99-3F86-423C-8357-41D1B9CB203F}" type="pres">
      <dgm:prSet presAssocID="{56EDBF47-B414-4CC1-B341-F6E16FCB0BED}" presName="node" presStyleLbl="node1" presStyleIdx="8" presStyleCnt="10">
        <dgm:presLayoutVars>
          <dgm:bulletEnabled val="1"/>
        </dgm:presLayoutVars>
      </dgm:prSet>
      <dgm:spPr/>
      <dgm:t>
        <a:bodyPr/>
        <a:lstStyle/>
        <a:p>
          <a:endParaRPr lang="es-ES"/>
        </a:p>
      </dgm:t>
    </dgm:pt>
    <dgm:pt modelId="{78F26B57-5474-4F16-B443-AC4DC920F64E}" type="pres">
      <dgm:prSet presAssocID="{29A4A5E0-C46C-4058-AE37-C15C26DA074F}" presName="sibTrans" presStyleLbl="bgSibTrans2D1" presStyleIdx="8" presStyleCnt="9"/>
      <dgm:spPr/>
      <dgm:t>
        <a:bodyPr/>
        <a:lstStyle/>
        <a:p>
          <a:endParaRPr lang="es-ES"/>
        </a:p>
      </dgm:t>
    </dgm:pt>
    <dgm:pt modelId="{FE1751C1-58EC-497D-B735-67FDDB9CBD2D}" type="pres">
      <dgm:prSet presAssocID="{D7EB200F-56AE-4489-BFED-D2AC4DE19467}" presName="compNode" presStyleCnt="0"/>
      <dgm:spPr/>
      <dgm:t>
        <a:bodyPr/>
        <a:lstStyle/>
        <a:p>
          <a:endParaRPr lang="es-ES"/>
        </a:p>
      </dgm:t>
    </dgm:pt>
    <dgm:pt modelId="{94E52FE0-3B13-43A0-A58F-DEEE1DB94356}" type="pres">
      <dgm:prSet presAssocID="{D7EB200F-56AE-4489-BFED-D2AC4DE19467}" presName="dummyConnPt" presStyleCnt="0"/>
      <dgm:spPr/>
      <dgm:t>
        <a:bodyPr/>
        <a:lstStyle/>
        <a:p>
          <a:endParaRPr lang="es-ES"/>
        </a:p>
      </dgm:t>
    </dgm:pt>
    <dgm:pt modelId="{FFCFBBAF-D294-495F-BA11-C623E4AE5847}" type="pres">
      <dgm:prSet presAssocID="{D7EB200F-56AE-4489-BFED-D2AC4DE19467}" presName="node" presStyleLbl="node1" presStyleIdx="9" presStyleCnt="10">
        <dgm:presLayoutVars>
          <dgm:bulletEnabled val="1"/>
        </dgm:presLayoutVars>
      </dgm:prSet>
      <dgm:spPr/>
      <dgm:t>
        <a:bodyPr/>
        <a:lstStyle/>
        <a:p>
          <a:endParaRPr lang="es-ES"/>
        </a:p>
      </dgm:t>
    </dgm:pt>
  </dgm:ptLst>
  <dgm:cxnLst>
    <dgm:cxn modelId="{D9F38D24-D6FD-447B-8DA4-513F58F3F294}" srcId="{659BDC35-0A29-41DE-AAE3-A57F166AB234}" destId="{56EDBF47-B414-4CC1-B341-F6E16FCB0BED}" srcOrd="8" destOrd="0" parTransId="{DEE005B6-ADBD-4711-83FF-38892C4C4994}" sibTransId="{29A4A5E0-C46C-4058-AE37-C15C26DA074F}"/>
    <dgm:cxn modelId="{5460D805-7121-410B-8FAE-40A54794C49B}" type="presOf" srcId="{5A71480A-6FA1-4303-BD43-637DBFA06146}" destId="{631AF708-4307-409B-97E6-D2ACDC349669}" srcOrd="0" destOrd="0" presId="urn:microsoft.com/office/officeart/2005/8/layout/bProcess4"/>
    <dgm:cxn modelId="{7BE91FDC-49FF-455C-9C66-98DCEAE2BD43}" srcId="{659BDC35-0A29-41DE-AAE3-A57F166AB234}" destId="{804BBEE8-560F-4970-A704-8A2B8BF6AF6F}" srcOrd="6" destOrd="0" parTransId="{210EBA4C-05E3-46A0-8314-F1A8B1F78FE3}" sibTransId="{03D60271-7E40-45D1-888D-1B4A9C2A7B77}"/>
    <dgm:cxn modelId="{F021CA72-B38E-48B7-9527-1B25190F66FB}" type="presOf" srcId="{D7EB200F-56AE-4489-BFED-D2AC4DE19467}" destId="{FFCFBBAF-D294-495F-BA11-C623E4AE5847}" srcOrd="0" destOrd="0" presId="urn:microsoft.com/office/officeart/2005/8/layout/bProcess4"/>
    <dgm:cxn modelId="{98F610BD-2548-4CAB-A11E-0A3BF682442E}" type="presOf" srcId="{03D60271-7E40-45D1-888D-1B4A9C2A7B77}" destId="{9E2134E0-0A1A-4573-824B-71A6658A87E1}" srcOrd="0" destOrd="0" presId="urn:microsoft.com/office/officeart/2005/8/layout/bProcess4"/>
    <dgm:cxn modelId="{D2C83C6E-A662-43BB-8CF6-234F2AD09EE5}" type="presOf" srcId="{595C4B1D-A749-4B62-BF53-8A143B4C2635}" destId="{D3F249D7-9A37-44D7-80F9-508C9A5A0A5E}" srcOrd="0" destOrd="0" presId="urn:microsoft.com/office/officeart/2005/8/layout/bProcess4"/>
    <dgm:cxn modelId="{8B7694B9-2CA7-4954-8C59-F203C99AB629}" type="presOf" srcId="{97E28F71-BD5C-4685-A802-D92130C7B7A2}" destId="{F5498344-B81B-4D52-A0EF-7507C6D7D16A}" srcOrd="0" destOrd="0" presId="urn:microsoft.com/office/officeart/2005/8/layout/bProcess4"/>
    <dgm:cxn modelId="{3445A048-8E40-4E68-BE7F-49FCCF02AE50}" type="presOf" srcId="{A6AEE1FF-6249-47FA-84D1-5A0550962F82}" destId="{EFD136D6-C241-4AFB-8AEC-60B441F4FA86}" srcOrd="0" destOrd="0" presId="urn:microsoft.com/office/officeart/2005/8/layout/bProcess4"/>
    <dgm:cxn modelId="{B5479212-B982-43B2-9E2E-4657375D3997}" type="presOf" srcId="{12751919-DB22-41E1-81D6-14459C95E602}" destId="{4E405B47-F1EF-4DDC-948E-6C2105E5ABCE}" srcOrd="0" destOrd="0" presId="urn:microsoft.com/office/officeart/2005/8/layout/bProcess4"/>
    <dgm:cxn modelId="{54E690A8-3F99-416C-99E1-18CC639F26C7}" type="presOf" srcId="{1BCE2B4A-943D-46E5-884F-7F5C0611C8D9}" destId="{B13656F2-87EF-446B-840B-FF4C02DBEE35}" srcOrd="0" destOrd="0" presId="urn:microsoft.com/office/officeart/2005/8/layout/bProcess4"/>
    <dgm:cxn modelId="{ADDEEC52-262F-4782-BC6F-93862DA151F7}" srcId="{659BDC35-0A29-41DE-AAE3-A57F166AB234}" destId="{D7EB200F-56AE-4489-BFED-D2AC4DE19467}" srcOrd="9" destOrd="0" parTransId="{C3DFEBA4-6BC0-4AB8-90D1-A3184453F363}" sibTransId="{FD07F21B-9F19-4EC4-99C4-9F36A54E2E41}"/>
    <dgm:cxn modelId="{320CF9F9-620E-4D23-AC74-D11B9D081D5E}" srcId="{659BDC35-0A29-41DE-AAE3-A57F166AB234}" destId="{B997D2AC-0407-4E17-891E-4F3FF73E6FDD}" srcOrd="2" destOrd="0" parTransId="{763DE736-4CF5-4C3A-AE15-ED08B94450FA}" sibTransId="{64684557-C1DB-4758-9169-FA29E6EBCEEC}"/>
    <dgm:cxn modelId="{F5B36F12-7E3E-41E8-93A8-D769A0A9196A}" type="presOf" srcId="{659BDC35-0A29-41DE-AAE3-A57F166AB234}" destId="{74D02E2B-9675-47FF-899B-97DFD342F4DD}" srcOrd="0" destOrd="0" presId="urn:microsoft.com/office/officeart/2005/8/layout/bProcess4"/>
    <dgm:cxn modelId="{7FC97548-326A-45BB-9A25-91C671460C2A}" type="presOf" srcId="{709CAFAE-055A-4140-B3E0-DE8EC6319EB4}" destId="{72985954-B424-48E1-A76F-906DA798E360}" srcOrd="0" destOrd="0" presId="urn:microsoft.com/office/officeart/2005/8/layout/bProcess4"/>
    <dgm:cxn modelId="{26387B2E-19BE-4BBB-8CF2-221E7152A707}" type="presOf" srcId="{D536B03A-BA1B-4071-86E5-59788A89A6CE}" destId="{43BD3D43-A8DD-4047-B787-1719100F7917}" srcOrd="0" destOrd="0" presId="urn:microsoft.com/office/officeart/2005/8/layout/bProcess4"/>
    <dgm:cxn modelId="{E5FE281E-A0B3-45E5-9DC7-73CDC8C8CD27}" srcId="{659BDC35-0A29-41DE-AAE3-A57F166AB234}" destId="{6CC95294-EC30-4087-9B2C-E8B951592F13}" srcOrd="0" destOrd="0" parTransId="{F894817D-3B07-464B-B724-5FE38E19A46D}" sibTransId="{5A71480A-6FA1-4303-BD43-637DBFA06146}"/>
    <dgm:cxn modelId="{D0AC0461-D9A6-4A8C-B9B1-1FA8C5B4ADD0}" srcId="{659BDC35-0A29-41DE-AAE3-A57F166AB234}" destId="{A6AEE1FF-6249-47FA-84D1-5A0550962F82}" srcOrd="4" destOrd="0" parTransId="{6E56C8C4-1F27-42BC-88E3-34B3B51892B3}" sibTransId="{709CAFAE-055A-4140-B3E0-DE8EC6319EB4}"/>
    <dgm:cxn modelId="{F03113B0-9445-427F-9C15-26F3DF3CC041}" srcId="{659BDC35-0A29-41DE-AAE3-A57F166AB234}" destId="{1BCE2B4A-943D-46E5-884F-7F5C0611C8D9}" srcOrd="1" destOrd="0" parTransId="{E83507B7-D4C4-4DC8-9790-7E5A388947F2}" sibTransId="{97E28F71-BD5C-4685-A802-D92130C7B7A2}"/>
    <dgm:cxn modelId="{B2A8B049-FDFD-4149-8C74-58A158FAB30E}" srcId="{659BDC35-0A29-41DE-AAE3-A57F166AB234}" destId="{D536B03A-BA1B-4071-86E5-59788A89A6CE}" srcOrd="3" destOrd="0" parTransId="{35C3DB3D-EEE5-4BBC-9295-B57BC9987692}" sibTransId="{DB3DA0A6-2209-4BE1-9614-A94432FBAACF}"/>
    <dgm:cxn modelId="{CE334938-3F01-45FC-BEA7-6AD58D61F843}" type="presOf" srcId="{058EBBBA-EA69-49D6-8B6E-544C858B4D68}" destId="{B414757B-4526-40FA-A89A-D3F67B0B2178}" srcOrd="0" destOrd="0" presId="urn:microsoft.com/office/officeart/2005/8/layout/bProcess4"/>
    <dgm:cxn modelId="{04F9DB72-892D-480C-9611-DF5F4C85F16D}" type="presOf" srcId="{804BBEE8-560F-4970-A704-8A2B8BF6AF6F}" destId="{55CDC517-4DB2-4A61-ADC0-06C6A48C7495}" srcOrd="0" destOrd="0" presId="urn:microsoft.com/office/officeart/2005/8/layout/bProcess4"/>
    <dgm:cxn modelId="{4D28BCC6-EE3F-4515-82E3-B3CBDD528DEC}" type="presOf" srcId="{29A4A5E0-C46C-4058-AE37-C15C26DA074F}" destId="{78F26B57-5474-4F16-B443-AC4DC920F64E}" srcOrd="0" destOrd="0" presId="urn:microsoft.com/office/officeart/2005/8/layout/bProcess4"/>
    <dgm:cxn modelId="{141A3FE7-9D60-4149-AF11-DAEE41D0E46D}" type="presOf" srcId="{64684557-C1DB-4758-9169-FA29E6EBCEEC}" destId="{615E50D0-7FB8-445D-8014-743E05482CCC}" srcOrd="0" destOrd="0" presId="urn:microsoft.com/office/officeart/2005/8/layout/bProcess4"/>
    <dgm:cxn modelId="{FA5ABF1A-FEFD-4F24-AEFD-DF2B609A206E}" type="presOf" srcId="{B997D2AC-0407-4E17-891E-4F3FF73E6FDD}" destId="{0D796F9C-4D3C-466C-922C-AAE6C274EBF7}" srcOrd="0" destOrd="0" presId="urn:microsoft.com/office/officeart/2005/8/layout/bProcess4"/>
    <dgm:cxn modelId="{BFDC5FDC-D2F0-4C1C-8252-574AEB10CBBB}" type="presOf" srcId="{56EDBF47-B414-4CC1-B341-F6E16FCB0BED}" destId="{7F2E7B99-3F86-423C-8357-41D1B9CB203F}" srcOrd="0" destOrd="0" presId="urn:microsoft.com/office/officeart/2005/8/layout/bProcess4"/>
    <dgm:cxn modelId="{1B29C81E-2B94-4C99-B80C-E43C236FA006}" type="presOf" srcId="{DB3DA0A6-2209-4BE1-9614-A94432FBAACF}" destId="{AFCB5371-AD97-4E6A-8084-E81C13D47819}" srcOrd="0" destOrd="0" presId="urn:microsoft.com/office/officeart/2005/8/layout/bProcess4"/>
    <dgm:cxn modelId="{A9FB1BBB-615D-44B6-9E04-6FF36768ECAC}" type="presOf" srcId="{6CC95294-EC30-4087-9B2C-E8B951592F13}" destId="{B853FE24-805B-41E4-A78F-F981EDFC9C42}" srcOrd="0" destOrd="0" presId="urn:microsoft.com/office/officeart/2005/8/layout/bProcess4"/>
    <dgm:cxn modelId="{682D2767-3F4C-4252-BABB-1C74BC6E0E99}" srcId="{659BDC35-0A29-41DE-AAE3-A57F166AB234}" destId="{595C4B1D-A749-4B62-BF53-8A143B4C2635}" srcOrd="5" destOrd="0" parTransId="{A011A663-D63E-4644-ACA9-308B225C3AFB}" sibTransId="{058EBBBA-EA69-49D6-8B6E-544C858B4D68}"/>
    <dgm:cxn modelId="{C03F82FD-F7C6-466D-BE10-18CB78443972}" type="presOf" srcId="{AB80D8CE-9100-4852-A4EF-1C30C36DB68F}" destId="{492EC2FE-C245-4C0E-B072-9467DD49D9B9}" srcOrd="0" destOrd="0" presId="urn:microsoft.com/office/officeart/2005/8/layout/bProcess4"/>
    <dgm:cxn modelId="{2B529F6F-70B5-4C5E-8D0A-8ED68A20AC19}" srcId="{659BDC35-0A29-41DE-AAE3-A57F166AB234}" destId="{12751919-DB22-41E1-81D6-14459C95E602}" srcOrd="7" destOrd="0" parTransId="{86B59C02-3782-4910-B625-66EF0891DEA5}" sibTransId="{AB80D8CE-9100-4852-A4EF-1C30C36DB68F}"/>
    <dgm:cxn modelId="{C1109E67-E099-49A5-A5B2-72C15E73DA43}" type="presParOf" srcId="{74D02E2B-9675-47FF-899B-97DFD342F4DD}" destId="{6F71C568-0CEB-465C-944E-2B105B1387AE}" srcOrd="0" destOrd="0" presId="urn:microsoft.com/office/officeart/2005/8/layout/bProcess4"/>
    <dgm:cxn modelId="{52B84D56-51AD-474D-BAD1-3609CC9530DF}" type="presParOf" srcId="{6F71C568-0CEB-465C-944E-2B105B1387AE}" destId="{09F57CD9-C8A8-496B-BE89-7DB448B57624}" srcOrd="0" destOrd="0" presId="urn:microsoft.com/office/officeart/2005/8/layout/bProcess4"/>
    <dgm:cxn modelId="{4A13C2D9-6D0C-414D-9F00-89288A57473D}" type="presParOf" srcId="{6F71C568-0CEB-465C-944E-2B105B1387AE}" destId="{B853FE24-805B-41E4-A78F-F981EDFC9C42}" srcOrd="1" destOrd="0" presId="urn:microsoft.com/office/officeart/2005/8/layout/bProcess4"/>
    <dgm:cxn modelId="{EB18E419-BB4C-48A3-A4DD-F2F72687D53A}" type="presParOf" srcId="{74D02E2B-9675-47FF-899B-97DFD342F4DD}" destId="{631AF708-4307-409B-97E6-D2ACDC349669}" srcOrd="1" destOrd="0" presId="urn:microsoft.com/office/officeart/2005/8/layout/bProcess4"/>
    <dgm:cxn modelId="{4A22DBB3-99FC-4658-961C-A25B72A8FBD6}" type="presParOf" srcId="{74D02E2B-9675-47FF-899B-97DFD342F4DD}" destId="{1F5691CC-743D-45F5-A2B2-38460605A53D}" srcOrd="2" destOrd="0" presId="urn:microsoft.com/office/officeart/2005/8/layout/bProcess4"/>
    <dgm:cxn modelId="{DB1DBD6D-D037-40D3-85D5-A382023204EA}" type="presParOf" srcId="{1F5691CC-743D-45F5-A2B2-38460605A53D}" destId="{660FFBC9-34AC-415A-BA9A-5F86AFE1160B}" srcOrd="0" destOrd="0" presId="urn:microsoft.com/office/officeart/2005/8/layout/bProcess4"/>
    <dgm:cxn modelId="{75A2D502-039C-47C9-A2A5-67B79227CC4C}" type="presParOf" srcId="{1F5691CC-743D-45F5-A2B2-38460605A53D}" destId="{B13656F2-87EF-446B-840B-FF4C02DBEE35}" srcOrd="1" destOrd="0" presId="urn:microsoft.com/office/officeart/2005/8/layout/bProcess4"/>
    <dgm:cxn modelId="{49B62316-4055-4BB9-8861-245DAD54CC3F}" type="presParOf" srcId="{74D02E2B-9675-47FF-899B-97DFD342F4DD}" destId="{F5498344-B81B-4D52-A0EF-7507C6D7D16A}" srcOrd="3" destOrd="0" presId="urn:microsoft.com/office/officeart/2005/8/layout/bProcess4"/>
    <dgm:cxn modelId="{86A9FEF8-8C4F-411D-B816-A1AF32F391F6}" type="presParOf" srcId="{74D02E2B-9675-47FF-899B-97DFD342F4DD}" destId="{574FBA3E-EFE8-480D-9DD9-662BCE924F23}" srcOrd="4" destOrd="0" presId="urn:microsoft.com/office/officeart/2005/8/layout/bProcess4"/>
    <dgm:cxn modelId="{0B9CF767-214E-42C4-BB78-1393AEB78C4A}" type="presParOf" srcId="{574FBA3E-EFE8-480D-9DD9-662BCE924F23}" destId="{5DC93FA8-51A8-453E-86FE-013700764C11}" srcOrd="0" destOrd="0" presId="urn:microsoft.com/office/officeart/2005/8/layout/bProcess4"/>
    <dgm:cxn modelId="{9D73A3C6-0641-48D7-B6F4-C43295606081}" type="presParOf" srcId="{574FBA3E-EFE8-480D-9DD9-662BCE924F23}" destId="{0D796F9C-4D3C-466C-922C-AAE6C274EBF7}" srcOrd="1" destOrd="0" presId="urn:microsoft.com/office/officeart/2005/8/layout/bProcess4"/>
    <dgm:cxn modelId="{F503C1FC-732A-4267-9CC1-576BF979C87B}" type="presParOf" srcId="{74D02E2B-9675-47FF-899B-97DFD342F4DD}" destId="{615E50D0-7FB8-445D-8014-743E05482CCC}" srcOrd="5" destOrd="0" presId="urn:microsoft.com/office/officeart/2005/8/layout/bProcess4"/>
    <dgm:cxn modelId="{46451D2B-3BEE-47C4-9F6C-1F650C1EAD99}" type="presParOf" srcId="{74D02E2B-9675-47FF-899B-97DFD342F4DD}" destId="{9A564B23-C801-4D4D-A5DE-B60D6492AD93}" srcOrd="6" destOrd="0" presId="urn:microsoft.com/office/officeart/2005/8/layout/bProcess4"/>
    <dgm:cxn modelId="{2F48716E-1E99-44D7-9C4B-460BDE762DEC}" type="presParOf" srcId="{9A564B23-C801-4D4D-A5DE-B60D6492AD93}" destId="{AF8A15D3-88A5-4673-A382-410F3B76EA73}" srcOrd="0" destOrd="0" presId="urn:microsoft.com/office/officeart/2005/8/layout/bProcess4"/>
    <dgm:cxn modelId="{12EDAA7D-DAC0-4887-B743-436709B62E07}" type="presParOf" srcId="{9A564B23-C801-4D4D-A5DE-B60D6492AD93}" destId="{43BD3D43-A8DD-4047-B787-1719100F7917}" srcOrd="1" destOrd="0" presId="urn:microsoft.com/office/officeart/2005/8/layout/bProcess4"/>
    <dgm:cxn modelId="{639C7B8E-7090-4EB0-B8EA-23AB4A65D386}" type="presParOf" srcId="{74D02E2B-9675-47FF-899B-97DFD342F4DD}" destId="{AFCB5371-AD97-4E6A-8084-E81C13D47819}" srcOrd="7" destOrd="0" presId="urn:microsoft.com/office/officeart/2005/8/layout/bProcess4"/>
    <dgm:cxn modelId="{B3ABA9B2-108C-4B63-85B3-2CD382A24B94}" type="presParOf" srcId="{74D02E2B-9675-47FF-899B-97DFD342F4DD}" destId="{F61DABF0-A108-4FF4-9CAD-1FB2BE8A7D05}" srcOrd="8" destOrd="0" presId="urn:microsoft.com/office/officeart/2005/8/layout/bProcess4"/>
    <dgm:cxn modelId="{F23C6030-BD4D-4270-A2C7-4133BFC66687}" type="presParOf" srcId="{F61DABF0-A108-4FF4-9CAD-1FB2BE8A7D05}" destId="{B2BC149B-1096-4888-86CB-5BB70021B0D4}" srcOrd="0" destOrd="0" presId="urn:microsoft.com/office/officeart/2005/8/layout/bProcess4"/>
    <dgm:cxn modelId="{08C3B2E9-B1EC-4BC9-9ABD-29530D05EC8E}" type="presParOf" srcId="{F61DABF0-A108-4FF4-9CAD-1FB2BE8A7D05}" destId="{EFD136D6-C241-4AFB-8AEC-60B441F4FA86}" srcOrd="1" destOrd="0" presId="urn:microsoft.com/office/officeart/2005/8/layout/bProcess4"/>
    <dgm:cxn modelId="{20EA411E-86E6-4B03-A9AB-A3092F93E970}" type="presParOf" srcId="{74D02E2B-9675-47FF-899B-97DFD342F4DD}" destId="{72985954-B424-48E1-A76F-906DA798E360}" srcOrd="9" destOrd="0" presId="urn:microsoft.com/office/officeart/2005/8/layout/bProcess4"/>
    <dgm:cxn modelId="{3D23816C-EB21-4FA7-B120-669E8A75E825}" type="presParOf" srcId="{74D02E2B-9675-47FF-899B-97DFD342F4DD}" destId="{B6F80A04-8DE7-45DB-942D-3153EA966BE1}" srcOrd="10" destOrd="0" presId="urn:microsoft.com/office/officeart/2005/8/layout/bProcess4"/>
    <dgm:cxn modelId="{D89BCBE7-5912-4B83-A2C9-B60614A4B192}" type="presParOf" srcId="{B6F80A04-8DE7-45DB-942D-3153EA966BE1}" destId="{C2E64553-2F9E-4E86-9976-B12EDBF2A6FF}" srcOrd="0" destOrd="0" presId="urn:microsoft.com/office/officeart/2005/8/layout/bProcess4"/>
    <dgm:cxn modelId="{0F2B3974-60DA-4C98-8F18-ABC34DAF3200}" type="presParOf" srcId="{B6F80A04-8DE7-45DB-942D-3153EA966BE1}" destId="{D3F249D7-9A37-44D7-80F9-508C9A5A0A5E}" srcOrd="1" destOrd="0" presId="urn:microsoft.com/office/officeart/2005/8/layout/bProcess4"/>
    <dgm:cxn modelId="{ED87455F-C077-4124-8664-6420ED714821}" type="presParOf" srcId="{74D02E2B-9675-47FF-899B-97DFD342F4DD}" destId="{B414757B-4526-40FA-A89A-D3F67B0B2178}" srcOrd="11" destOrd="0" presId="urn:microsoft.com/office/officeart/2005/8/layout/bProcess4"/>
    <dgm:cxn modelId="{E4C7B339-B6DB-4E6D-AA3B-702E5C51139A}" type="presParOf" srcId="{74D02E2B-9675-47FF-899B-97DFD342F4DD}" destId="{BC22D832-BB56-49F8-89E0-736F518053DC}" srcOrd="12" destOrd="0" presId="urn:microsoft.com/office/officeart/2005/8/layout/bProcess4"/>
    <dgm:cxn modelId="{56CE11B5-B528-42C4-BC7E-3DE9B22830C1}" type="presParOf" srcId="{BC22D832-BB56-49F8-89E0-736F518053DC}" destId="{F907B445-8313-4818-A2E7-8520C4BE3840}" srcOrd="0" destOrd="0" presId="urn:microsoft.com/office/officeart/2005/8/layout/bProcess4"/>
    <dgm:cxn modelId="{8C8A8F29-D34E-4513-967C-33A1E6A38B1B}" type="presParOf" srcId="{BC22D832-BB56-49F8-89E0-736F518053DC}" destId="{55CDC517-4DB2-4A61-ADC0-06C6A48C7495}" srcOrd="1" destOrd="0" presId="urn:microsoft.com/office/officeart/2005/8/layout/bProcess4"/>
    <dgm:cxn modelId="{59DD4C82-E8BB-4BC1-8433-F92B45C11F9C}" type="presParOf" srcId="{74D02E2B-9675-47FF-899B-97DFD342F4DD}" destId="{9E2134E0-0A1A-4573-824B-71A6658A87E1}" srcOrd="13" destOrd="0" presId="urn:microsoft.com/office/officeart/2005/8/layout/bProcess4"/>
    <dgm:cxn modelId="{C103C828-F52D-4FED-B45C-D4F9FA3E6605}" type="presParOf" srcId="{74D02E2B-9675-47FF-899B-97DFD342F4DD}" destId="{CC464569-1980-4E3C-81E8-69B40D88EBF6}" srcOrd="14" destOrd="0" presId="urn:microsoft.com/office/officeart/2005/8/layout/bProcess4"/>
    <dgm:cxn modelId="{3A8211AB-45A7-4A45-A975-4BB242490AB2}" type="presParOf" srcId="{CC464569-1980-4E3C-81E8-69B40D88EBF6}" destId="{C2BF3180-A82E-489A-AE33-A79C4331ABCD}" srcOrd="0" destOrd="0" presId="urn:microsoft.com/office/officeart/2005/8/layout/bProcess4"/>
    <dgm:cxn modelId="{931B510F-7948-4796-95AE-BC5C976499A0}" type="presParOf" srcId="{CC464569-1980-4E3C-81E8-69B40D88EBF6}" destId="{4E405B47-F1EF-4DDC-948E-6C2105E5ABCE}" srcOrd="1" destOrd="0" presId="urn:microsoft.com/office/officeart/2005/8/layout/bProcess4"/>
    <dgm:cxn modelId="{46378811-AA42-4514-997A-55D1DEBA5D0C}" type="presParOf" srcId="{74D02E2B-9675-47FF-899B-97DFD342F4DD}" destId="{492EC2FE-C245-4C0E-B072-9467DD49D9B9}" srcOrd="15" destOrd="0" presId="urn:microsoft.com/office/officeart/2005/8/layout/bProcess4"/>
    <dgm:cxn modelId="{B5FBFF22-59F8-4A53-9429-B0DB72AEB7D7}" type="presParOf" srcId="{74D02E2B-9675-47FF-899B-97DFD342F4DD}" destId="{C2B5CAA0-EF3E-4B9C-BAB9-5F4EC5E50287}" srcOrd="16" destOrd="0" presId="urn:microsoft.com/office/officeart/2005/8/layout/bProcess4"/>
    <dgm:cxn modelId="{6E2DD511-A5BE-4153-9408-B1BBA0CBA3D2}" type="presParOf" srcId="{C2B5CAA0-EF3E-4B9C-BAB9-5F4EC5E50287}" destId="{1AA053CF-4DB8-4AA8-8DC2-C77F735B47A3}" srcOrd="0" destOrd="0" presId="urn:microsoft.com/office/officeart/2005/8/layout/bProcess4"/>
    <dgm:cxn modelId="{D2A1BDC5-4CAF-484C-8B58-4A9CB30D67FB}" type="presParOf" srcId="{C2B5CAA0-EF3E-4B9C-BAB9-5F4EC5E50287}" destId="{7F2E7B99-3F86-423C-8357-41D1B9CB203F}" srcOrd="1" destOrd="0" presId="urn:microsoft.com/office/officeart/2005/8/layout/bProcess4"/>
    <dgm:cxn modelId="{5D8BCDC4-D024-4E5B-A9E5-642FC8862B9C}" type="presParOf" srcId="{74D02E2B-9675-47FF-899B-97DFD342F4DD}" destId="{78F26B57-5474-4F16-B443-AC4DC920F64E}" srcOrd="17" destOrd="0" presId="urn:microsoft.com/office/officeart/2005/8/layout/bProcess4"/>
    <dgm:cxn modelId="{96C48EF4-E42C-43A4-9B5C-B639EB0F04BC}" type="presParOf" srcId="{74D02E2B-9675-47FF-899B-97DFD342F4DD}" destId="{FE1751C1-58EC-497D-B735-67FDDB9CBD2D}" srcOrd="18" destOrd="0" presId="urn:microsoft.com/office/officeart/2005/8/layout/bProcess4"/>
    <dgm:cxn modelId="{50DAFBCF-DC8C-4B23-A1BE-8848D0AB8E2B}" type="presParOf" srcId="{FE1751C1-58EC-497D-B735-67FDDB9CBD2D}" destId="{94E52FE0-3B13-43A0-A58F-DEEE1DB94356}" srcOrd="0" destOrd="0" presId="urn:microsoft.com/office/officeart/2005/8/layout/bProcess4"/>
    <dgm:cxn modelId="{1B8CD3F3-D109-4852-93E8-687408AAA533}" type="presParOf" srcId="{FE1751C1-58EC-497D-B735-67FDDB9CBD2D}" destId="{FFCFBBAF-D294-495F-BA11-C623E4AE5847}"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CAEAF2-7585-46AC-91AC-048AADB024B5}" type="doc">
      <dgm:prSet loTypeId="urn:microsoft.com/office/officeart/2005/8/layout/arrow6" loCatId="process" qsTypeId="urn:microsoft.com/office/officeart/2005/8/quickstyle/simple1" qsCatId="simple" csTypeId="urn:microsoft.com/office/officeart/2005/8/colors/accent1_2" csCatId="accent1" phldr="1"/>
      <dgm:spPr/>
      <dgm:t>
        <a:bodyPr/>
        <a:lstStyle/>
        <a:p>
          <a:endParaRPr lang="es-ES"/>
        </a:p>
      </dgm:t>
    </dgm:pt>
    <dgm:pt modelId="{F73753B6-B4A9-4E1A-A552-7DF3D05C9CA4}">
      <dgm:prSet phldrT="[Texto]"/>
      <dgm:spPr/>
      <dgm:t>
        <a:bodyPr/>
        <a:lstStyle/>
        <a:p>
          <a:r>
            <a:rPr lang="es-ES" b="1" dirty="0" smtClean="0"/>
            <a:t>Comunicación</a:t>
          </a:r>
          <a:endParaRPr lang="es-ES" b="1" dirty="0"/>
        </a:p>
      </dgm:t>
    </dgm:pt>
    <dgm:pt modelId="{65510F84-C835-4C5E-9DC6-1488377CB26E}" type="parTrans" cxnId="{3AE6CF58-87C9-4859-8EC2-612A75953962}">
      <dgm:prSet/>
      <dgm:spPr/>
      <dgm:t>
        <a:bodyPr/>
        <a:lstStyle/>
        <a:p>
          <a:endParaRPr lang="es-ES"/>
        </a:p>
      </dgm:t>
    </dgm:pt>
    <dgm:pt modelId="{EBA285F3-08DF-43F6-9F62-8364B794D89D}" type="sibTrans" cxnId="{3AE6CF58-87C9-4859-8EC2-612A75953962}">
      <dgm:prSet/>
      <dgm:spPr/>
      <dgm:t>
        <a:bodyPr/>
        <a:lstStyle/>
        <a:p>
          <a:endParaRPr lang="es-ES"/>
        </a:p>
      </dgm:t>
    </dgm:pt>
    <dgm:pt modelId="{1DE085DD-1D07-40AE-82FA-5C4A5EBDC206}">
      <dgm:prSet phldrT="[Texto]"/>
      <dgm:spPr/>
      <dgm:t>
        <a:bodyPr/>
        <a:lstStyle/>
        <a:p>
          <a:r>
            <a:rPr lang="es-ES" b="1" dirty="0" smtClean="0"/>
            <a:t>Conocimiento</a:t>
          </a:r>
          <a:endParaRPr lang="es-ES" b="1" dirty="0"/>
        </a:p>
      </dgm:t>
    </dgm:pt>
    <dgm:pt modelId="{5E56815C-8243-4F4F-96F3-7FD26E11B331}" type="parTrans" cxnId="{24B7228D-3330-4470-A85C-F1B20D21914B}">
      <dgm:prSet/>
      <dgm:spPr/>
      <dgm:t>
        <a:bodyPr/>
        <a:lstStyle/>
        <a:p>
          <a:endParaRPr lang="es-ES"/>
        </a:p>
      </dgm:t>
    </dgm:pt>
    <dgm:pt modelId="{1EC39F4F-D7C9-4A4E-9B6A-928861A6160C}" type="sibTrans" cxnId="{24B7228D-3330-4470-A85C-F1B20D21914B}">
      <dgm:prSet/>
      <dgm:spPr/>
      <dgm:t>
        <a:bodyPr/>
        <a:lstStyle/>
        <a:p>
          <a:endParaRPr lang="es-ES"/>
        </a:p>
      </dgm:t>
    </dgm:pt>
    <dgm:pt modelId="{E573A575-1918-429E-897D-47A673AFD50E}" type="pres">
      <dgm:prSet presAssocID="{EBCAEAF2-7585-46AC-91AC-048AADB024B5}" presName="compositeShape" presStyleCnt="0">
        <dgm:presLayoutVars>
          <dgm:chMax val="2"/>
          <dgm:dir/>
          <dgm:resizeHandles val="exact"/>
        </dgm:presLayoutVars>
      </dgm:prSet>
      <dgm:spPr/>
      <dgm:t>
        <a:bodyPr/>
        <a:lstStyle/>
        <a:p>
          <a:endParaRPr lang="es-ES"/>
        </a:p>
      </dgm:t>
    </dgm:pt>
    <dgm:pt modelId="{547D5A4B-3289-4069-A60C-7D98A66EF0F2}" type="pres">
      <dgm:prSet presAssocID="{EBCAEAF2-7585-46AC-91AC-048AADB024B5}" presName="ribbon" presStyleLbl="node1" presStyleIdx="0" presStyleCnt="1" custLinFactNeighborX="17876"/>
      <dgm:spPr/>
    </dgm:pt>
    <dgm:pt modelId="{B27DC8EE-BCCF-4E9D-864B-A872279E9DC3}" type="pres">
      <dgm:prSet presAssocID="{EBCAEAF2-7585-46AC-91AC-048AADB024B5}" presName="leftArrowText" presStyleLbl="node1" presStyleIdx="0" presStyleCnt="1" custLinFactNeighborX="54117" custLinFactNeighborY="1098">
        <dgm:presLayoutVars>
          <dgm:chMax val="0"/>
          <dgm:bulletEnabled val="1"/>
        </dgm:presLayoutVars>
      </dgm:prSet>
      <dgm:spPr/>
      <dgm:t>
        <a:bodyPr/>
        <a:lstStyle/>
        <a:p>
          <a:endParaRPr lang="es-ES"/>
        </a:p>
      </dgm:t>
    </dgm:pt>
    <dgm:pt modelId="{5F1A1E2C-1FA6-40E2-8981-57DBE9B0A85E}" type="pres">
      <dgm:prSet presAssocID="{EBCAEAF2-7585-46AC-91AC-048AADB024B5}" presName="rightArrowText" presStyleLbl="node1" presStyleIdx="0" presStyleCnt="1" custLinFactNeighborX="45837" custLinFactNeighborY="-1098">
        <dgm:presLayoutVars>
          <dgm:chMax val="0"/>
          <dgm:bulletEnabled val="1"/>
        </dgm:presLayoutVars>
      </dgm:prSet>
      <dgm:spPr/>
      <dgm:t>
        <a:bodyPr/>
        <a:lstStyle/>
        <a:p>
          <a:endParaRPr lang="es-ES"/>
        </a:p>
      </dgm:t>
    </dgm:pt>
  </dgm:ptLst>
  <dgm:cxnLst>
    <dgm:cxn modelId="{24B7228D-3330-4470-A85C-F1B20D21914B}" srcId="{EBCAEAF2-7585-46AC-91AC-048AADB024B5}" destId="{1DE085DD-1D07-40AE-82FA-5C4A5EBDC206}" srcOrd="1" destOrd="0" parTransId="{5E56815C-8243-4F4F-96F3-7FD26E11B331}" sibTransId="{1EC39F4F-D7C9-4A4E-9B6A-928861A6160C}"/>
    <dgm:cxn modelId="{8FEFCD03-5B6D-4739-82EC-9464D60E7634}" type="presOf" srcId="{F73753B6-B4A9-4E1A-A552-7DF3D05C9CA4}" destId="{B27DC8EE-BCCF-4E9D-864B-A872279E9DC3}" srcOrd="0" destOrd="0" presId="urn:microsoft.com/office/officeart/2005/8/layout/arrow6"/>
    <dgm:cxn modelId="{2F9350B7-7F79-4105-8844-F365C03A1723}" type="presOf" srcId="{1DE085DD-1D07-40AE-82FA-5C4A5EBDC206}" destId="{5F1A1E2C-1FA6-40E2-8981-57DBE9B0A85E}" srcOrd="0" destOrd="0" presId="urn:microsoft.com/office/officeart/2005/8/layout/arrow6"/>
    <dgm:cxn modelId="{3AE6CF58-87C9-4859-8EC2-612A75953962}" srcId="{EBCAEAF2-7585-46AC-91AC-048AADB024B5}" destId="{F73753B6-B4A9-4E1A-A552-7DF3D05C9CA4}" srcOrd="0" destOrd="0" parTransId="{65510F84-C835-4C5E-9DC6-1488377CB26E}" sibTransId="{EBA285F3-08DF-43F6-9F62-8364B794D89D}"/>
    <dgm:cxn modelId="{74EB714A-FDCC-4462-A739-B2C34E456786}" type="presOf" srcId="{EBCAEAF2-7585-46AC-91AC-048AADB024B5}" destId="{E573A575-1918-429E-897D-47A673AFD50E}" srcOrd="0" destOrd="0" presId="urn:microsoft.com/office/officeart/2005/8/layout/arrow6"/>
    <dgm:cxn modelId="{5BE93B28-24AC-49D6-8E51-F12C924E4340}" type="presParOf" srcId="{E573A575-1918-429E-897D-47A673AFD50E}" destId="{547D5A4B-3289-4069-A60C-7D98A66EF0F2}" srcOrd="0" destOrd="0" presId="urn:microsoft.com/office/officeart/2005/8/layout/arrow6"/>
    <dgm:cxn modelId="{12495DC8-88D8-4083-AAB4-0BEE49230CBD}" type="presParOf" srcId="{E573A575-1918-429E-897D-47A673AFD50E}" destId="{B27DC8EE-BCCF-4E9D-864B-A872279E9DC3}" srcOrd="1" destOrd="0" presId="urn:microsoft.com/office/officeart/2005/8/layout/arrow6"/>
    <dgm:cxn modelId="{7267B8C3-5C8A-471A-95B8-0FF46220C21F}" type="presParOf" srcId="{E573A575-1918-429E-897D-47A673AFD50E}" destId="{5F1A1E2C-1FA6-40E2-8981-57DBE9B0A85E}"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A747DF6-27DE-4A62-BCA8-D84A28F3F421}" type="doc">
      <dgm:prSet loTypeId="urn:microsoft.com/office/officeart/2008/layout/PictureStrips" loCatId="list" qsTypeId="urn:microsoft.com/office/officeart/2005/8/quickstyle/simple1" qsCatId="simple" csTypeId="urn:microsoft.com/office/officeart/2005/8/colors/accent1_1" csCatId="accent1" phldr="1"/>
      <dgm:spPr/>
      <dgm:t>
        <a:bodyPr/>
        <a:lstStyle/>
        <a:p>
          <a:endParaRPr lang="es-ES"/>
        </a:p>
      </dgm:t>
    </dgm:pt>
    <dgm:pt modelId="{F58F0FFE-5405-445E-A251-DA4B0661FABC}">
      <dgm:prSet custT="1"/>
      <dgm:spPr>
        <a:solidFill>
          <a:schemeClr val="bg1">
            <a:lumMod val="95000"/>
            <a:alpha val="40000"/>
          </a:schemeClr>
        </a:solidFill>
        <a:ln>
          <a:solidFill>
            <a:schemeClr val="bg1">
              <a:lumMod val="50000"/>
            </a:schemeClr>
          </a:solidFill>
        </a:ln>
      </dgm:spPr>
      <dgm:t>
        <a:bodyPr/>
        <a:lstStyle/>
        <a:p>
          <a:r>
            <a:rPr lang="es-ES" sz="1200" b="0" dirty="0" smtClean="0">
              <a:solidFill>
                <a:srgbClr val="C00000"/>
              </a:solidFill>
            </a:rPr>
            <a:t>1. Antecedentes de la telefonía: la telegrafía eléctrica. S(XIX).</a:t>
          </a:r>
          <a:endParaRPr lang="es-ES_tradnl" sz="1200" b="0" dirty="0">
            <a:solidFill>
              <a:srgbClr val="C00000"/>
            </a:solidFill>
          </a:endParaRPr>
        </a:p>
      </dgm:t>
    </dgm:pt>
    <dgm:pt modelId="{C69A114C-E628-4A7A-966A-3238B0544AE1}" type="parTrans" cxnId="{B4C1D879-0018-44F5-BCE2-E7F2C01E84B2}">
      <dgm:prSet/>
      <dgm:spPr/>
      <dgm:t>
        <a:bodyPr/>
        <a:lstStyle/>
        <a:p>
          <a:endParaRPr lang="es-ES"/>
        </a:p>
      </dgm:t>
    </dgm:pt>
    <dgm:pt modelId="{8FA572CB-7FE5-40A1-AAAB-4AE7D6D9D39E}" type="sibTrans" cxnId="{B4C1D879-0018-44F5-BCE2-E7F2C01E84B2}">
      <dgm:prSet/>
      <dgm:spPr/>
      <dgm:t>
        <a:bodyPr/>
        <a:lstStyle/>
        <a:p>
          <a:endParaRPr lang="es-ES"/>
        </a:p>
      </dgm:t>
    </dgm:pt>
    <dgm:pt modelId="{775C8F99-02D9-4BB4-8B44-C8B4BCBA1F7A}">
      <dgm:prSet custT="1"/>
      <dgm:spPr>
        <a:solidFill>
          <a:schemeClr val="bg1">
            <a:lumMod val="95000"/>
            <a:alpha val="40000"/>
          </a:schemeClr>
        </a:solidFill>
        <a:ln>
          <a:solidFill>
            <a:schemeClr val="bg1">
              <a:lumMod val="50000"/>
            </a:schemeClr>
          </a:solidFill>
        </a:ln>
      </dgm:spPr>
      <dgm:t>
        <a:bodyPr/>
        <a:lstStyle/>
        <a:p>
          <a:r>
            <a:rPr lang="es-ES" sz="1200" b="0" dirty="0" smtClean="0">
              <a:solidFill>
                <a:srgbClr val="C00000"/>
              </a:solidFill>
            </a:rPr>
            <a:t>2. Nuevos sistemas de comunicación: el teléfono y la telegrafía sin hilos. Tele = lejos +  </a:t>
          </a:r>
          <a:r>
            <a:rPr lang="es-ES" sz="1200" b="0" dirty="0" err="1" smtClean="0">
              <a:solidFill>
                <a:srgbClr val="C00000"/>
              </a:solidFill>
            </a:rPr>
            <a:t>fonein</a:t>
          </a:r>
          <a:r>
            <a:rPr lang="es-ES" sz="1200" b="0" dirty="0" smtClean="0">
              <a:solidFill>
                <a:srgbClr val="C00000"/>
              </a:solidFill>
            </a:rPr>
            <a:t>   = hablar. (finales del S.XIX).</a:t>
          </a:r>
          <a:endParaRPr lang="es-ES_tradnl" sz="1200" b="0" dirty="0">
            <a:solidFill>
              <a:srgbClr val="C00000"/>
            </a:solidFill>
          </a:endParaRPr>
        </a:p>
      </dgm:t>
    </dgm:pt>
    <dgm:pt modelId="{D59F7AAB-7DE6-4DE7-8372-0F1823C99B0A}" type="parTrans" cxnId="{8F1B1590-0D15-4926-B139-118C91FCD632}">
      <dgm:prSet/>
      <dgm:spPr/>
      <dgm:t>
        <a:bodyPr/>
        <a:lstStyle/>
        <a:p>
          <a:endParaRPr lang="es-ES"/>
        </a:p>
      </dgm:t>
    </dgm:pt>
    <dgm:pt modelId="{EE314614-FBA2-460B-8C89-54BCFCD056C4}" type="sibTrans" cxnId="{8F1B1590-0D15-4926-B139-118C91FCD632}">
      <dgm:prSet/>
      <dgm:spPr/>
      <dgm:t>
        <a:bodyPr/>
        <a:lstStyle/>
        <a:p>
          <a:endParaRPr lang="es-ES"/>
        </a:p>
      </dgm:t>
    </dgm:pt>
    <dgm:pt modelId="{4E884B09-BE6A-4A3C-9735-3C1EA3FCC5C3}">
      <dgm:prSet custT="1"/>
      <dgm:spPr>
        <a:solidFill>
          <a:schemeClr val="bg1">
            <a:lumMod val="95000"/>
            <a:alpha val="40000"/>
          </a:schemeClr>
        </a:solidFill>
        <a:ln>
          <a:solidFill>
            <a:schemeClr val="bg1">
              <a:lumMod val="50000"/>
            </a:schemeClr>
          </a:solidFill>
        </a:ln>
      </dgm:spPr>
      <dgm:t>
        <a:bodyPr/>
        <a:lstStyle/>
        <a:p>
          <a:r>
            <a:rPr lang="es-ES" sz="1200" b="0" dirty="0" smtClean="0">
              <a:solidFill>
                <a:srgbClr val="C00000"/>
              </a:solidFill>
            </a:rPr>
            <a:t>3. Desarrollo y expansión de la telefonía: de lo manual a lo automático. (1º</a:t>
          </a:r>
          <a:r>
            <a:rPr lang="es-ES" sz="1200" b="0" baseline="30000" dirty="0" smtClean="0">
              <a:solidFill>
                <a:srgbClr val="C00000"/>
              </a:solidFill>
            </a:rPr>
            <a:t>s</a:t>
          </a:r>
          <a:r>
            <a:rPr lang="es-ES" sz="1200" b="0" dirty="0" smtClean="0">
              <a:solidFill>
                <a:srgbClr val="C00000"/>
              </a:solidFill>
            </a:rPr>
            <a:t> SXX).</a:t>
          </a:r>
          <a:endParaRPr lang="es-ES_tradnl" sz="1200" b="0" dirty="0">
            <a:solidFill>
              <a:srgbClr val="C00000"/>
            </a:solidFill>
          </a:endParaRPr>
        </a:p>
      </dgm:t>
    </dgm:pt>
    <dgm:pt modelId="{59240B9E-4FB3-4BA0-810B-4A910EDE89A3}" type="parTrans" cxnId="{96267D3E-EAA9-45C3-B7F0-380C273C41A1}">
      <dgm:prSet/>
      <dgm:spPr/>
      <dgm:t>
        <a:bodyPr/>
        <a:lstStyle/>
        <a:p>
          <a:endParaRPr lang="es-ES"/>
        </a:p>
      </dgm:t>
    </dgm:pt>
    <dgm:pt modelId="{CBC405BE-7926-4190-A876-7756D40BD283}" type="sibTrans" cxnId="{96267D3E-EAA9-45C3-B7F0-380C273C41A1}">
      <dgm:prSet/>
      <dgm:spPr/>
      <dgm:t>
        <a:bodyPr/>
        <a:lstStyle/>
        <a:p>
          <a:endParaRPr lang="es-ES"/>
        </a:p>
      </dgm:t>
    </dgm:pt>
    <dgm:pt modelId="{55DCBDA5-4A4B-46A2-9937-72D9E2122C0F}">
      <dgm:prSet custT="1"/>
      <dgm:spPr>
        <a:solidFill>
          <a:schemeClr val="bg1">
            <a:lumMod val="95000"/>
            <a:alpha val="40000"/>
          </a:schemeClr>
        </a:solidFill>
        <a:ln>
          <a:solidFill>
            <a:schemeClr val="bg1">
              <a:lumMod val="50000"/>
            </a:schemeClr>
          </a:solidFill>
        </a:ln>
      </dgm:spPr>
      <dgm:t>
        <a:bodyPr/>
        <a:lstStyle/>
        <a:p>
          <a:r>
            <a:rPr lang="es-ES" sz="1200" b="0" dirty="0" smtClean="0">
              <a:solidFill>
                <a:srgbClr val="C00000"/>
              </a:solidFill>
            </a:rPr>
            <a:t>4. La década de los 50: ampliación del servicio telefónico. Cables submarinos 1965.</a:t>
          </a:r>
          <a:endParaRPr lang="es-ES_tradnl" sz="1200" b="0" dirty="0">
            <a:solidFill>
              <a:srgbClr val="C00000"/>
            </a:solidFill>
          </a:endParaRPr>
        </a:p>
      </dgm:t>
    </dgm:pt>
    <dgm:pt modelId="{F0015420-565C-403E-83CA-AD829F0FF6E8}" type="parTrans" cxnId="{2AF3D040-3898-4E28-82E4-5B65866D6912}">
      <dgm:prSet/>
      <dgm:spPr/>
      <dgm:t>
        <a:bodyPr/>
        <a:lstStyle/>
        <a:p>
          <a:endParaRPr lang="es-ES"/>
        </a:p>
      </dgm:t>
    </dgm:pt>
    <dgm:pt modelId="{9185C129-8418-4D5A-AAD0-56136775C68C}" type="sibTrans" cxnId="{2AF3D040-3898-4E28-82E4-5B65866D6912}">
      <dgm:prSet/>
      <dgm:spPr/>
      <dgm:t>
        <a:bodyPr/>
        <a:lstStyle/>
        <a:p>
          <a:endParaRPr lang="es-ES"/>
        </a:p>
      </dgm:t>
    </dgm:pt>
    <dgm:pt modelId="{D9DEE590-2ADE-4B2C-AC7B-8BA38150BDA8}">
      <dgm:prSet custT="1"/>
      <dgm:spPr>
        <a:solidFill>
          <a:schemeClr val="bg1">
            <a:lumMod val="95000"/>
            <a:alpha val="40000"/>
          </a:schemeClr>
        </a:solidFill>
        <a:ln>
          <a:solidFill>
            <a:schemeClr val="bg1">
              <a:lumMod val="50000"/>
            </a:schemeClr>
          </a:solidFill>
        </a:ln>
      </dgm:spPr>
      <dgm:t>
        <a:bodyPr/>
        <a:lstStyle/>
        <a:p>
          <a:r>
            <a:rPr lang="es-ES" sz="1200" b="0" dirty="0" smtClean="0">
              <a:solidFill>
                <a:srgbClr val="C00000"/>
              </a:solidFill>
            </a:rPr>
            <a:t>5. Comienza la era de la comunicación. Comunicación vía satélite</a:t>
          </a:r>
          <a:endParaRPr lang="es-ES_tradnl" sz="1200" b="0" dirty="0">
            <a:solidFill>
              <a:srgbClr val="C00000"/>
            </a:solidFill>
          </a:endParaRPr>
        </a:p>
      </dgm:t>
    </dgm:pt>
    <dgm:pt modelId="{9D85A569-C6D9-48F9-9381-D27C7BD36D95}" type="parTrans" cxnId="{E88A2892-CB6A-4541-8D29-C5B20308AAF3}">
      <dgm:prSet/>
      <dgm:spPr/>
      <dgm:t>
        <a:bodyPr/>
        <a:lstStyle/>
        <a:p>
          <a:endParaRPr lang="es-ES"/>
        </a:p>
      </dgm:t>
    </dgm:pt>
    <dgm:pt modelId="{161A99E1-E0C7-4FEE-B577-B914256577D7}" type="sibTrans" cxnId="{E88A2892-CB6A-4541-8D29-C5B20308AAF3}">
      <dgm:prSet/>
      <dgm:spPr/>
      <dgm:t>
        <a:bodyPr/>
        <a:lstStyle/>
        <a:p>
          <a:endParaRPr lang="es-ES"/>
        </a:p>
      </dgm:t>
    </dgm:pt>
    <dgm:pt modelId="{346292E1-6A41-46B7-B0E1-8255B5BC5556}">
      <dgm:prSet custT="1"/>
      <dgm:spPr>
        <a:solidFill>
          <a:schemeClr val="bg1">
            <a:lumMod val="95000"/>
            <a:alpha val="40000"/>
          </a:schemeClr>
        </a:solidFill>
        <a:ln>
          <a:solidFill>
            <a:schemeClr val="bg1">
              <a:lumMod val="50000"/>
            </a:schemeClr>
          </a:solidFill>
        </a:ln>
      </dgm:spPr>
      <dgm:t>
        <a:bodyPr/>
        <a:lstStyle/>
        <a:p>
          <a:r>
            <a:rPr lang="es-ES" sz="1200" b="0" dirty="0" smtClean="0">
              <a:solidFill>
                <a:srgbClr val="C00000"/>
              </a:solidFill>
            </a:rPr>
            <a:t>6. Nuevos horizontes en los sistemas de comunicación.  Centrales digitales. Fibra óptica.</a:t>
          </a:r>
          <a:endParaRPr lang="es-ES_tradnl" sz="1200" b="0" dirty="0">
            <a:solidFill>
              <a:srgbClr val="C00000"/>
            </a:solidFill>
          </a:endParaRPr>
        </a:p>
      </dgm:t>
    </dgm:pt>
    <dgm:pt modelId="{EEFEF276-67AF-4135-B9D8-CFA3F0773B75}" type="parTrans" cxnId="{0434D410-091F-4344-9DD4-D3F64DB87C12}">
      <dgm:prSet/>
      <dgm:spPr/>
      <dgm:t>
        <a:bodyPr/>
        <a:lstStyle/>
        <a:p>
          <a:endParaRPr lang="es-ES"/>
        </a:p>
      </dgm:t>
    </dgm:pt>
    <dgm:pt modelId="{A2440FC9-4B9D-49DD-B51A-6FD0893F1FAF}" type="sibTrans" cxnId="{0434D410-091F-4344-9DD4-D3F64DB87C12}">
      <dgm:prSet/>
      <dgm:spPr/>
      <dgm:t>
        <a:bodyPr/>
        <a:lstStyle/>
        <a:p>
          <a:endParaRPr lang="es-ES"/>
        </a:p>
      </dgm:t>
    </dgm:pt>
    <dgm:pt modelId="{B3278382-C718-489D-830B-48B49E4C618C}">
      <dgm:prSet custT="1"/>
      <dgm:spPr>
        <a:solidFill>
          <a:schemeClr val="bg1">
            <a:lumMod val="95000"/>
            <a:alpha val="40000"/>
          </a:schemeClr>
        </a:solidFill>
        <a:ln>
          <a:solidFill>
            <a:schemeClr val="bg1">
              <a:lumMod val="50000"/>
            </a:schemeClr>
          </a:solidFill>
        </a:ln>
      </dgm:spPr>
      <dgm:t>
        <a:bodyPr/>
        <a:lstStyle/>
        <a:p>
          <a:r>
            <a:rPr lang="es-ES" sz="1200" b="0" dirty="0" smtClean="0">
              <a:solidFill>
                <a:srgbClr val="C00000"/>
              </a:solidFill>
            </a:rPr>
            <a:t>7. Aparición del teléfono móvil. 3-4-1973. Motorola</a:t>
          </a:r>
          <a:endParaRPr lang="es-ES_tradnl" sz="1200" b="0" dirty="0">
            <a:solidFill>
              <a:srgbClr val="C00000"/>
            </a:solidFill>
          </a:endParaRPr>
        </a:p>
      </dgm:t>
    </dgm:pt>
    <dgm:pt modelId="{08C3F4B8-953B-4F38-B1A1-195CAAC91720}" type="parTrans" cxnId="{18FB3561-50D6-42F8-92B1-B3DDC17CFA3B}">
      <dgm:prSet/>
      <dgm:spPr/>
      <dgm:t>
        <a:bodyPr/>
        <a:lstStyle/>
        <a:p>
          <a:endParaRPr lang="es-ES"/>
        </a:p>
      </dgm:t>
    </dgm:pt>
    <dgm:pt modelId="{95BB648C-C4D5-4423-87B2-7B1953A7B7E7}" type="sibTrans" cxnId="{18FB3561-50D6-42F8-92B1-B3DDC17CFA3B}">
      <dgm:prSet/>
      <dgm:spPr/>
      <dgm:t>
        <a:bodyPr/>
        <a:lstStyle/>
        <a:p>
          <a:endParaRPr lang="es-ES"/>
        </a:p>
      </dgm:t>
    </dgm:pt>
    <dgm:pt modelId="{9F86E683-831A-422A-90C7-15EC40A52F98}">
      <dgm:prSet custT="1"/>
      <dgm:spPr>
        <a:solidFill>
          <a:schemeClr val="bg1">
            <a:lumMod val="95000"/>
            <a:alpha val="40000"/>
          </a:schemeClr>
        </a:solidFill>
        <a:ln>
          <a:solidFill>
            <a:schemeClr val="bg1">
              <a:lumMod val="50000"/>
            </a:schemeClr>
          </a:solidFill>
        </a:ln>
      </dgm:spPr>
      <dgm:t>
        <a:bodyPr/>
        <a:lstStyle/>
        <a:p>
          <a:r>
            <a:rPr lang="es-ES" sz="1200" b="0" dirty="0" smtClean="0">
              <a:solidFill>
                <a:srgbClr val="C00000"/>
              </a:solidFill>
            </a:rPr>
            <a:t>8. Nuevos protocolos. Evolución exponencial</a:t>
          </a:r>
        </a:p>
        <a:p>
          <a:r>
            <a:rPr lang="es-ES" sz="1200" b="0" dirty="0" smtClean="0">
              <a:solidFill>
                <a:srgbClr val="C00000"/>
              </a:solidFill>
            </a:rPr>
            <a:t>Comunicación Instantáne</a:t>
          </a:r>
          <a:r>
            <a:rPr lang="es-ES" sz="1100" b="1" dirty="0" smtClean="0">
              <a:solidFill>
                <a:srgbClr val="C00000"/>
              </a:solidFill>
            </a:rPr>
            <a:t>a. </a:t>
          </a:r>
        </a:p>
      </dgm:t>
    </dgm:pt>
    <dgm:pt modelId="{803CA748-890B-4893-AF38-24EC412DC3BD}" type="parTrans" cxnId="{D01777D6-65DC-4011-A790-40E44B606143}">
      <dgm:prSet/>
      <dgm:spPr/>
      <dgm:t>
        <a:bodyPr/>
        <a:lstStyle/>
        <a:p>
          <a:endParaRPr lang="es-ES"/>
        </a:p>
      </dgm:t>
    </dgm:pt>
    <dgm:pt modelId="{37251DAC-0B2E-4645-8DB3-484ADC705D45}" type="sibTrans" cxnId="{D01777D6-65DC-4011-A790-40E44B606143}">
      <dgm:prSet/>
      <dgm:spPr/>
      <dgm:t>
        <a:bodyPr/>
        <a:lstStyle/>
        <a:p>
          <a:endParaRPr lang="es-ES"/>
        </a:p>
      </dgm:t>
    </dgm:pt>
    <dgm:pt modelId="{5C987170-5F4C-4D59-8F7E-45B89D6AB979}" type="pres">
      <dgm:prSet presAssocID="{FA747DF6-27DE-4A62-BCA8-D84A28F3F421}" presName="Name0" presStyleCnt="0">
        <dgm:presLayoutVars>
          <dgm:dir/>
          <dgm:resizeHandles val="exact"/>
        </dgm:presLayoutVars>
      </dgm:prSet>
      <dgm:spPr/>
      <dgm:t>
        <a:bodyPr/>
        <a:lstStyle/>
        <a:p>
          <a:endParaRPr lang="es-ES"/>
        </a:p>
      </dgm:t>
    </dgm:pt>
    <dgm:pt modelId="{391B5ACB-8F3D-403F-81F0-5C3C690CD861}" type="pres">
      <dgm:prSet presAssocID="{F58F0FFE-5405-445E-A251-DA4B0661FABC}" presName="composite" presStyleCnt="0"/>
      <dgm:spPr/>
      <dgm:t>
        <a:bodyPr/>
        <a:lstStyle/>
        <a:p>
          <a:endParaRPr lang="es-ES"/>
        </a:p>
      </dgm:t>
    </dgm:pt>
    <dgm:pt modelId="{850C3124-F28C-4A07-BE15-5A3627A9BDE8}" type="pres">
      <dgm:prSet presAssocID="{F58F0FFE-5405-445E-A251-DA4B0661FABC}" presName="rect1" presStyleLbl="trAlignAcc1" presStyleIdx="0" presStyleCnt="8" custLinFactNeighborX="-2577" custLinFactNeighborY="-18081">
        <dgm:presLayoutVars>
          <dgm:bulletEnabled val="1"/>
        </dgm:presLayoutVars>
      </dgm:prSet>
      <dgm:spPr/>
      <dgm:t>
        <a:bodyPr/>
        <a:lstStyle/>
        <a:p>
          <a:endParaRPr lang="es-ES"/>
        </a:p>
      </dgm:t>
    </dgm:pt>
    <dgm:pt modelId="{D732D6C0-5096-46F6-8102-AC703002F80E}" type="pres">
      <dgm:prSet presAssocID="{F58F0FFE-5405-445E-A251-DA4B0661FABC}" presName="rect2" presStyleLbl="fgImgPlace1" presStyleIdx="0" presStyleCnt="8" custScaleX="196020" custScaleY="122606" custLinFactNeighborX="-72679" custLinFactNeighborY="-10355"/>
      <dgm:spPr>
        <a:blipFill>
          <a:blip xmlns:r="http://schemas.openxmlformats.org/officeDocument/2006/relationships" r:embed="rId1">
            <a:extLst>
              <a:ext uri="{28A0092B-C50C-407E-A947-70E740481C1C}">
                <a14:useLocalDpi xmlns:a14="http://schemas.microsoft.com/office/drawing/2010/main" val="0"/>
              </a:ext>
            </a:extLst>
          </a:blip>
          <a:srcRect/>
          <a:stretch>
            <a:fillRect l="-57000" r="-57000"/>
          </a:stretch>
        </a:blipFill>
        <a:ln>
          <a:solidFill>
            <a:schemeClr val="bg1">
              <a:lumMod val="50000"/>
            </a:schemeClr>
          </a:solidFill>
        </a:ln>
      </dgm:spPr>
      <dgm:t>
        <a:bodyPr/>
        <a:lstStyle/>
        <a:p>
          <a:endParaRPr lang="es-ES"/>
        </a:p>
      </dgm:t>
    </dgm:pt>
    <dgm:pt modelId="{A283A9E9-FB13-492D-BC26-0D0E3B04E1D9}" type="pres">
      <dgm:prSet presAssocID="{8FA572CB-7FE5-40A1-AAAB-4AE7D6D9D39E}" presName="sibTrans" presStyleCnt="0"/>
      <dgm:spPr/>
      <dgm:t>
        <a:bodyPr/>
        <a:lstStyle/>
        <a:p>
          <a:endParaRPr lang="es-ES"/>
        </a:p>
      </dgm:t>
    </dgm:pt>
    <dgm:pt modelId="{4D3F8786-A4AB-434D-83E9-6477B2335EA5}" type="pres">
      <dgm:prSet presAssocID="{775C8F99-02D9-4BB4-8B44-C8B4BCBA1F7A}" presName="composite" presStyleCnt="0"/>
      <dgm:spPr/>
      <dgm:t>
        <a:bodyPr/>
        <a:lstStyle/>
        <a:p>
          <a:endParaRPr lang="es-ES"/>
        </a:p>
      </dgm:t>
    </dgm:pt>
    <dgm:pt modelId="{3FB66791-FBFC-4C41-9E51-D486A6880205}" type="pres">
      <dgm:prSet presAssocID="{775C8F99-02D9-4BB4-8B44-C8B4BCBA1F7A}" presName="rect1" presStyleLbl="trAlignAcc1" presStyleIdx="1" presStyleCnt="8" custScaleX="105944" custScaleY="137337" custLinFactNeighborX="20992" custLinFactNeighborY="-6459">
        <dgm:presLayoutVars>
          <dgm:bulletEnabled val="1"/>
        </dgm:presLayoutVars>
      </dgm:prSet>
      <dgm:spPr/>
      <dgm:t>
        <a:bodyPr/>
        <a:lstStyle/>
        <a:p>
          <a:endParaRPr lang="es-ES"/>
        </a:p>
      </dgm:t>
    </dgm:pt>
    <dgm:pt modelId="{1514BA3F-3D5C-410E-8EA1-67E03421C43E}" type="pres">
      <dgm:prSet presAssocID="{775C8F99-02D9-4BB4-8B44-C8B4BCBA1F7A}" presName="rect2" presStyleLbl="fgImgPlace1" presStyleIdx="1" presStyleCnt="8" custScaleX="174952" custScaleY="131131"/>
      <dgm:spPr>
        <a:blipFill>
          <a:blip xmlns:r="http://schemas.openxmlformats.org/officeDocument/2006/relationships" r:embed="rId2">
            <a:extLst>
              <a:ext uri="{28A0092B-C50C-407E-A947-70E740481C1C}">
                <a14:useLocalDpi xmlns:a14="http://schemas.microsoft.com/office/drawing/2010/main" val="0"/>
              </a:ext>
            </a:extLst>
          </a:blip>
          <a:srcRect/>
          <a:stretch>
            <a:fillRect l="-6000" r="-6000"/>
          </a:stretch>
        </a:blipFill>
        <a:ln>
          <a:solidFill>
            <a:schemeClr val="bg1">
              <a:lumMod val="50000"/>
            </a:schemeClr>
          </a:solidFill>
        </a:ln>
      </dgm:spPr>
      <dgm:t>
        <a:bodyPr/>
        <a:lstStyle/>
        <a:p>
          <a:endParaRPr lang="es-ES"/>
        </a:p>
      </dgm:t>
    </dgm:pt>
    <dgm:pt modelId="{9B8C9CD4-82F6-4BAA-9E71-BFBEED24EA35}" type="pres">
      <dgm:prSet presAssocID="{EE314614-FBA2-460B-8C89-54BCFCD056C4}" presName="sibTrans" presStyleCnt="0"/>
      <dgm:spPr/>
      <dgm:t>
        <a:bodyPr/>
        <a:lstStyle/>
        <a:p>
          <a:endParaRPr lang="es-ES"/>
        </a:p>
      </dgm:t>
    </dgm:pt>
    <dgm:pt modelId="{A738D6BE-AB57-4E52-B591-DCDBA5C7060B}" type="pres">
      <dgm:prSet presAssocID="{4E884B09-BE6A-4A3C-9735-3C1EA3FCC5C3}" presName="composite" presStyleCnt="0"/>
      <dgm:spPr/>
      <dgm:t>
        <a:bodyPr/>
        <a:lstStyle/>
        <a:p>
          <a:endParaRPr lang="es-ES"/>
        </a:p>
      </dgm:t>
    </dgm:pt>
    <dgm:pt modelId="{EC7DE4F8-417E-4912-8C5F-16115BA426B1}" type="pres">
      <dgm:prSet presAssocID="{4E884B09-BE6A-4A3C-9735-3C1EA3FCC5C3}" presName="rect1" presStyleLbl="trAlignAcc1" presStyleIdx="2" presStyleCnt="8" custLinFactNeighborX="-2577" custLinFactNeighborY="-18081">
        <dgm:presLayoutVars>
          <dgm:bulletEnabled val="1"/>
        </dgm:presLayoutVars>
      </dgm:prSet>
      <dgm:spPr/>
      <dgm:t>
        <a:bodyPr/>
        <a:lstStyle/>
        <a:p>
          <a:endParaRPr lang="es-ES"/>
        </a:p>
      </dgm:t>
    </dgm:pt>
    <dgm:pt modelId="{39435C08-4823-4B8D-8AF2-A4EA52A0F70E}" type="pres">
      <dgm:prSet presAssocID="{4E884B09-BE6A-4A3C-9735-3C1EA3FCC5C3}" presName="rect2" presStyleLbl="fgImgPlace1" presStyleIdx="2" presStyleCnt="8" custScaleX="193428" custScaleY="108999" custLinFactNeighborX="-74524" custLinFactNeighborY="-17220"/>
      <dgm:spPr>
        <a:blipFill>
          <a:blip xmlns:r="http://schemas.openxmlformats.org/officeDocument/2006/relationships" r:embed="rId3">
            <a:extLst>
              <a:ext uri="{28A0092B-C50C-407E-A947-70E740481C1C}">
                <a14:useLocalDpi xmlns:a14="http://schemas.microsoft.com/office/drawing/2010/main" val="0"/>
              </a:ext>
            </a:extLst>
          </a:blip>
          <a:srcRect/>
          <a:stretch>
            <a:fillRect l="-47000" r="-47000"/>
          </a:stretch>
        </a:blipFill>
        <a:ln>
          <a:solidFill>
            <a:schemeClr val="bg1">
              <a:lumMod val="50000"/>
            </a:schemeClr>
          </a:solidFill>
        </a:ln>
      </dgm:spPr>
      <dgm:t>
        <a:bodyPr/>
        <a:lstStyle/>
        <a:p>
          <a:endParaRPr lang="es-ES"/>
        </a:p>
      </dgm:t>
    </dgm:pt>
    <dgm:pt modelId="{ECE564E5-3518-49A1-B45B-AE93CC568973}" type="pres">
      <dgm:prSet presAssocID="{CBC405BE-7926-4190-A876-7756D40BD283}" presName="sibTrans" presStyleCnt="0"/>
      <dgm:spPr/>
      <dgm:t>
        <a:bodyPr/>
        <a:lstStyle/>
        <a:p>
          <a:endParaRPr lang="es-ES"/>
        </a:p>
      </dgm:t>
    </dgm:pt>
    <dgm:pt modelId="{0FC02BD6-60B7-4CAA-90B6-40598A177348}" type="pres">
      <dgm:prSet presAssocID="{55DCBDA5-4A4B-46A2-9937-72D9E2122C0F}" presName="composite" presStyleCnt="0"/>
      <dgm:spPr/>
      <dgm:t>
        <a:bodyPr/>
        <a:lstStyle/>
        <a:p>
          <a:endParaRPr lang="es-ES"/>
        </a:p>
      </dgm:t>
    </dgm:pt>
    <dgm:pt modelId="{CC3C73B0-BB0C-47AB-88DF-05F4C037A5F7}" type="pres">
      <dgm:prSet presAssocID="{55DCBDA5-4A4B-46A2-9937-72D9E2122C0F}" presName="rect1" presStyleLbl="trAlignAcc1" presStyleIdx="3" presStyleCnt="8" custLinFactNeighborX="23011" custLinFactNeighborY="-16794">
        <dgm:presLayoutVars>
          <dgm:bulletEnabled val="1"/>
        </dgm:presLayoutVars>
      </dgm:prSet>
      <dgm:spPr/>
      <dgm:t>
        <a:bodyPr/>
        <a:lstStyle/>
        <a:p>
          <a:endParaRPr lang="es-ES"/>
        </a:p>
      </dgm:t>
    </dgm:pt>
    <dgm:pt modelId="{7766E360-027A-49B3-8D33-8024FA5FA9FE}" type="pres">
      <dgm:prSet presAssocID="{55DCBDA5-4A4B-46A2-9937-72D9E2122C0F}" presName="rect2" presStyleLbl="fgImgPlace1" presStyleIdx="3" presStyleCnt="8" custScaleX="174952" custScaleY="108866"/>
      <dgm:spPr>
        <a:blipFill>
          <a:blip xmlns:r="http://schemas.openxmlformats.org/officeDocument/2006/relationships" r:embed="rId4">
            <a:extLst>
              <a:ext uri="{28A0092B-C50C-407E-A947-70E740481C1C}">
                <a14:useLocalDpi xmlns:a14="http://schemas.microsoft.com/office/drawing/2010/main" val="0"/>
              </a:ext>
            </a:extLst>
          </a:blip>
          <a:srcRect/>
          <a:stretch>
            <a:fillRect l="-63000" r="-63000"/>
          </a:stretch>
        </a:blipFill>
        <a:ln>
          <a:solidFill>
            <a:schemeClr val="bg1">
              <a:lumMod val="50000"/>
            </a:schemeClr>
          </a:solidFill>
        </a:ln>
      </dgm:spPr>
      <dgm:t>
        <a:bodyPr/>
        <a:lstStyle/>
        <a:p>
          <a:endParaRPr lang="es-ES"/>
        </a:p>
      </dgm:t>
    </dgm:pt>
    <dgm:pt modelId="{70209D5B-22EE-4132-BF5F-95CB3BF8C8C0}" type="pres">
      <dgm:prSet presAssocID="{9185C129-8418-4D5A-AAD0-56136775C68C}" presName="sibTrans" presStyleCnt="0"/>
      <dgm:spPr/>
      <dgm:t>
        <a:bodyPr/>
        <a:lstStyle/>
        <a:p>
          <a:endParaRPr lang="es-ES"/>
        </a:p>
      </dgm:t>
    </dgm:pt>
    <dgm:pt modelId="{4C0F0C4A-3172-499B-8E6B-554E8FE7F3F3}" type="pres">
      <dgm:prSet presAssocID="{D9DEE590-2ADE-4B2C-AC7B-8BA38150BDA8}" presName="composite" presStyleCnt="0"/>
      <dgm:spPr/>
      <dgm:t>
        <a:bodyPr/>
        <a:lstStyle/>
        <a:p>
          <a:endParaRPr lang="es-ES"/>
        </a:p>
      </dgm:t>
    </dgm:pt>
    <dgm:pt modelId="{0BFEDFD8-6E5A-43EB-AFB7-261D0908A639}" type="pres">
      <dgm:prSet presAssocID="{D9DEE590-2ADE-4B2C-AC7B-8BA38150BDA8}" presName="rect1" presStyleLbl="trAlignAcc1" presStyleIdx="4" presStyleCnt="8" custLinFactNeighborX="-2577" custLinFactNeighborY="-10129">
        <dgm:presLayoutVars>
          <dgm:bulletEnabled val="1"/>
        </dgm:presLayoutVars>
      </dgm:prSet>
      <dgm:spPr/>
      <dgm:t>
        <a:bodyPr/>
        <a:lstStyle/>
        <a:p>
          <a:endParaRPr lang="es-ES"/>
        </a:p>
      </dgm:t>
    </dgm:pt>
    <dgm:pt modelId="{8CC3188D-AEDD-4D49-A597-A4A52131A36C}" type="pres">
      <dgm:prSet presAssocID="{D9DEE590-2ADE-4B2C-AC7B-8BA38150BDA8}" presName="rect2" presStyleLbl="fgImgPlace1" presStyleIdx="4" presStyleCnt="8" custScaleX="182870" custScaleY="105567" custLinFactNeighborX="-86143" custLinFactNeighborY="-42"/>
      <dgm:spPr>
        <a:blipFill>
          <a:blip xmlns:r="http://schemas.openxmlformats.org/officeDocument/2006/relationships" r:embed="rId5">
            <a:extLst>
              <a:ext uri="{28A0092B-C50C-407E-A947-70E740481C1C}">
                <a14:useLocalDpi xmlns:a14="http://schemas.microsoft.com/office/drawing/2010/main" val="0"/>
              </a:ext>
            </a:extLst>
          </a:blip>
          <a:srcRect/>
          <a:stretch>
            <a:fillRect l="-50000" r="-50000"/>
          </a:stretch>
        </a:blipFill>
        <a:ln>
          <a:solidFill>
            <a:schemeClr val="bg1">
              <a:lumMod val="50000"/>
            </a:schemeClr>
          </a:solidFill>
        </a:ln>
      </dgm:spPr>
      <dgm:t>
        <a:bodyPr/>
        <a:lstStyle/>
        <a:p>
          <a:endParaRPr lang="es-ES"/>
        </a:p>
      </dgm:t>
    </dgm:pt>
    <dgm:pt modelId="{2CD235D9-8997-4519-A465-BE61B2E69B2B}" type="pres">
      <dgm:prSet presAssocID="{161A99E1-E0C7-4FEE-B577-B914256577D7}" presName="sibTrans" presStyleCnt="0"/>
      <dgm:spPr/>
      <dgm:t>
        <a:bodyPr/>
        <a:lstStyle/>
        <a:p>
          <a:endParaRPr lang="es-ES"/>
        </a:p>
      </dgm:t>
    </dgm:pt>
    <dgm:pt modelId="{418B15BD-82F5-4C58-B3E0-EADE8143E5AC}" type="pres">
      <dgm:prSet presAssocID="{346292E1-6A41-46B7-B0E1-8255B5BC5556}" presName="composite" presStyleCnt="0"/>
      <dgm:spPr/>
      <dgm:t>
        <a:bodyPr/>
        <a:lstStyle/>
        <a:p>
          <a:endParaRPr lang="es-ES"/>
        </a:p>
      </dgm:t>
    </dgm:pt>
    <dgm:pt modelId="{F3937730-DC14-476F-80AF-87C7772C8D10}" type="pres">
      <dgm:prSet presAssocID="{346292E1-6A41-46B7-B0E1-8255B5BC5556}" presName="rect1" presStyleLbl="trAlignAcc1" presStyleIdx="5" presStyleCnt="8" custLinFactNeighborX="25433" custLinFactNeighborY="-9805">
        <dgm:presLayoutVars>
          <dgm:bulletEnabled val="1"/>
        </dgm:presLayoutVars>
      </dgm:prSet>
      <dgm:spPr/>
      <dgm:t>
        <a:bodyPr/>
        <a:lstStyle/>
        <a:p>
          <a:endParaRPr lang="es-ES"/>
        </a:p>
      </dgm:t>
    </dgm:pt>
    <dgm:pt modelId="{11DA5E2A-A14D-411C-BF2E-6067A2B8730C}" type="pres">
      <dgm:prSet presAssocID="{346292E1-6A41-46B7-B0E1-8255B5BC5556}" presName="rect2" presStyleLbl="fgImgPlace1" presStyleIdx="5" presStyleCnt="8" custScaleX="174952" custScaleY="104330"/>
      <dgm:spPr>
        <a:blipFill>
          <a:blip xmlns:r="http://schemas.openxmlformats.org/officeDocument/2006/relationships" r:embed="rId6">
            <a:extLst>
              <a:ext uri="{28A0092B-C50C-407E-A947-70E740481C1C}">
                <a14:useLocalDpi xmlns:a14="http://schemas.microsoft.com/office/drawing/2010/main" val="0"/>
              </a:ext>
            </a:extLst>
          </a:blip>
          <a:srcRect/>
          <a:stretch>
            <a:fillRect l="-63000" r="-63000"/>
          </a:stretch>
        </a:blipFill>
        <a:ln>
          <a:solidFill>
            <a:schemeClr val="bg1">
              <a:lumMod val="50000"/>
            </a:schemeClr>
          </a:solidFill>
        </a:ln>
      </dgm:spPr>
      <dgm:t>
        <a:bodyPr/>
        <a:lstStyle/>
        <a:p>
          <a:endParaRPr lang="es-ES"/>
        </a:p>
      </dgm:t>
    </dgm:pt>
    <dgm:pt modelId="{7F83F529-D566-4419-A662-A232D5FC25C7}" type="pres">
      <dgm:prSet presAssocID="{A2440FC9-4B9D-49DD-B51A-6FD0893F1FAF}" presName="sibTrans" presStyleCnt="0"/>
      <dgm:spPr/>
      <dgm:t>
        <a:bodyPr/>
        <a:lstStyle/>
        <a:p>
          <a:endParaRPr lang="es-ES"/>
        </a:p>
      </dgm:t>
    </dgm:pt>
    <dgm:pt modelId="{5A003BAA-153D-44BE-82AD-30007D793257}" type="pres">
      <dgm:prSet presAssocID="{B3278382-C718-489D-830B-48B49E4C618C}" presName="composite" presStyleCnt="0"/>
      <dgm:spPr/>
      <dgm:t>
        <a:bodyPr/>
        <a:lstStyle/>
        <a:p>
          <a:endParaRPr lang="es-ES"/>
        </a:p>
      </dgm:t>
    </dgm:pt>
    <dgm:pt modelId="{FC7B9FE6-0DCE-4AD6-A5A1-11495906FDBC}" type="pres">
      <dgm:prSet presAssocID="{B3278382-C718-489D-830B-48B49E4C618C}" presName="rect1" presStyleLbl="trAlignAcc1" presStyleIdx="6" presStyleCnt="8" custLinFactNeighborX="-2577" custLinFactNeighborY="-12585">
        <dgm:presLayoutVars>
          <dgm:bulletEnabled val="1"/>
        </dgm:presLayoutVars>
      </dgm:prSet>
      <dgm:spPr/>
      <dgm:t>
        <a:bodyPr/>
        <a:lstStyle/>
        <a:p>
          <a:endParaRPr lang="es-ES"/>
        </a:p>
      </dgm:t>
    </dgm:pt>
    <dgm:pt modelId="{C0E3F020-6E81-498B-B0A4-F791DB824AEA}" type="pres">
      <dgm:prSet presAssocID="{B3278382-C718-489D-830B-48B49E4C618C}" presName="rect2" presStyleLbl="fgImgPlace1" presStyleIdx="6" presStyleCnt="8" custScaleX="189470" custScaleY="122606" custLinFactNeighborX="-83082" custLinFactNeighborY="-4540"/>
      <dgm:spPr>
        <a:blipFill>
          <a:blip xmlns:r="http://schemas.openxmlformats.org/officeDocument/2006/relationships" r:embed="rId7">
            <a:extLst>
              <a:ext uri="{28A0092B-C50C-407E-A947-70E740481C1C}">
                <a14:useLocalDpi xmlns:a14="http://schemas.microsoft.com/office/drawing/2010/main" val="0"/>
              </a:ext>
            </a:extLst>
          </a:blip>
          <a:srcRect/>
          <a:stretch>
            <a:fillRect l="-3000" r="-3000"/>
          </a:stretch>
        </a:blipFill>
        <a:ln>
          <a:solidFill>
            <a:schemeClr val="bg1">
              <a:lumMod val="50000"/>
            </a:schemeClr>
          </a:solidFill>
        </a:ln>
      </dgm:spPr>
      <dgm:t>
        <a:bodyPr/>
        <a:lstStyle/>
        <a:p>
          <a:endParaRPr lang="es-ES"/>
        </a:p>
      </dgm:t>
    </dgm:pt>
    <dgm:pt modelId="{22BDF5BD-6465-4947-A86D-293FCEE92F34}" type="pres">
      <dgm:prSet presAssocID="{95BB648C-C4D5-4423-87B2-7B1953A7B7E7}" presName="sibTrans" presStyleCnt="0"/>
      <dgm:spPr/>
      <dgm:t>
        <a:bodyPr/>
        <a:lstStyle/>
        <a:p>
          <a:endParaRPr lang="es-ES"/>
        </a:p>
      </dgm:t>
    </dgm:pt>
    <dgm:pt modelId="{F982AF2C-9B2D-4120-8F9B-2224579AE3E8}" type="pres">
      <dgm:prSet presAssocID="{9F86E683-831A-422A-90C7-15EC40A52F98}" presName="composite" presStyleCnt="0"/>
      <dgm:spPr/>
      <dgm:t>
        <a:bodyPr/>
        <a:lstStyle/>
        <a:p>
          <a:endParaRPr lang="es-ES"/>
        </a:p>
      </dgm:t>
    </dgm:pt>
    <dgm:pt modelId="{DBBE4221-2CDB-441C-A1A2-B8C6CE891415}" type="pres">
      <dgm:prSet presAssocID="{9F86E683-831A-422A-90C7-15EC40A52F98}" presName="rect1" presStyleLbl="trAlignAcc1" presStyleIdx="7" presStyleCnt="8" custLinFactNeighborX="25029" custLinFactNeighborY="-11626">
        <dgm:presLayoutVars>
          <dgm:bulletEnabled val="1"/>
        </dgm:presLayoutVars>
      </dgm:prSet>
      <dgm:spPr/>
      <dgm:t>
        <a:bodyPr/>
        <a:lstStyle/>
        <a:p>
          <a:endParaRPr lang="es-ES"/>
        </a:p>
      </dgm:t>
    </dgm:pt>
    <dgm:pt modelId="{F1AE2D93-FC00-4CC6-92BC-D63C3069B6EF}" type="pres">
      <dgm:prSet presAssocID="{9F86E683-831A-422A-90C7-15EC40A52F98}" presName="rect2" presStyleLbl="fgImgPlace1" presStyleIdx="7" presStyleCnt="8" custScaleX="174952" custScaleY="122104" custLinFactNeighborX="6320" custLinFactNeighborY="-4791"/>
      <dgm:spPr>
        <a:blipFill>
          <a:blip xmlns:r="http://schemas.openxmlformats.org/officeDocument/2006/relationships" r:embed="rId8">
            <a:extLst>
              <a:ext uri="{28A0092B-C50C-407E-A947-70E740481C1C}">
                <a14:useLocalDpi xmlns:a14="http://schemas.microsoft.com/office/drawing/2010/main" val="0"/>
              </a:ext>
            </a:extLst>
          </a:blip>
          <a:srcRect/>
          <a:stretch>
            <a:fillRect l="-50000" r="-50000"/>
          </a:stretch>
        </a:blipFill>
        <a:ln>
          <a:solidFill>
            <a:schemeClr val="bg1">
              <a:lumMod val="50000"/>
            </a:schemeClr>
          </a:solidFill>
        </a:ln>
      </dgm:spPr>
      <dgm:t>
        <a:bodyPr/>
        <a:lstStyle/>
        <a:p>
          <a:endParaRPr lang="es-ES"/>
        </a:p>
      </dgm:t>
    </dgm:pt>
  </dgm:ptLst>
  <dgm:cxnLst>
    <dgm:cxn modelId="{0434D410-091F-4344-9DD4-D3F64DB87C12}" srcId="{FA747DF6-27DE-4A62-BCA8-D84A28F3F421}" destId="{346292E1-6A41-46B7-B0E1-8255B5BC5556}" srcOrd="5" destOrd="0" parTransId="{EEFEF276-67AF-4135-B9D8-CFA3F0773B75}" sibTransId="{A2440FC9-4B9D-49DD-B51A-6FD0893F1FAF}"/>
    <dgm:cxn modelId="{8D3807C8-4B16-47F9-8B31-DB1B62BD5503}" type="presOf" srcId="{D9DEE590-2ADE-4B2C-AC7B-8BA38150BDA8}" destId="{0BFEDFD8-6E5A-43EB-AFB7-261D0908A639}" srcOrd="0" destOrd="0" presId="urn:microsoft.com/office/officeart/2008/layout/PictureStrips"/>
    <dgm:cxn modelId="{7D34030E-ECB7-4C97-BE97-715879E37F26}" type="presOf" srcId="{FA747DF6-27DE-4A62-BCA8-D84A28F3F421}" destId="{5C987170-5F4C-4D59-8F7E-45B89D6AB979}" srcOrd="0" destOrd="0" presId="urn:microsoft.com/office/officeart/2008/layout/PictureStrips"/>
    <dgm:cxn modelId="{F769321A-FBD1-4C3F-A0B2-1832AC36961D}" type="presOf" srcId="{F58F0FFE-5405-445E-A251-DA4B0661FABC}" destId="{850C3124-F28C-4A07-BE15-5A3627A9BDE8}" srcOrd="0" destOrd="0" presId="urn:microsoft.com/office/officeart/2008/layout/PictureStrips"/>
    <dgm:cxn modelId="{94F3E962-1BD4-4978-A364-175697530DAF}" type="presOf" srcId="{346292E1-6A41-46B7-B0E1-8255B5BC5556}" destId="{F3937730-DC14-476F-80AF-87C7772C8D10}" srcOrd="0" destOrd="0" presId="urn:microsoft.com/office/officeart/2008/layout/PictureStrips"/>
    <dgm:cxn modelId="{B4C1D879-0018-44F5-BCE2-E7F2C01E84B2}" srcId="{FA747DF6-27DE-4A62-BCA8-D84A28F3F421}" destId="{F58F0FFE-5405-445E-A251-DA4B0661FABC}" srcOrd="0" destOrd="0" parTransId="{C69A114C-E628-4A7A-966A-3238B0544AE1}" sibTransId="{8FA572CB-7FE5-40A1-AAAB-4AE7D6D9D39E}"/>
    <dgm:cxn modelId="{3FD30C30-2329-4F5C-B97F-126980E2A70D}" type="presOf" srcId="{4E884B09-BE6A-4A3C-9735-3C1EA3FCC5C3}" destId="{EC7DE4F8-417E-4912-8C5F-16115BA426B1}" srcOrd="0" destOrd="0" presId="urn:microsoft.com/office/officeart/2008/layout/PictureStrips"/>
    <dgm:cxn modelId="{D01777D6-65DC-4011-A790-40E44B606143}" srcId="{FA747DF6-27DE-4A62-BCA8-D84A28F3F421}" destId="{9F86E683-831A-422A-90C7-15EC40A52F98}" srcOrd="7" destOrd="0" parTransId="{803CA748-890B-4893-AF38-24EC412DC3BD}" sibTransId="{37251DAC-0B2E-4645-8DB3-484ADC705D45}"/>
    <dgm:cxn modelId="{3D8EA76A-34E2-4FD5-9B96-602D3F9C273B}" type="presOf" srcId="{B3278382-C718-489D-830B-48B49E4C618C}" destId="{FC7B9FE6-0DCE-4AD6-A5A1-11495906FDBC}" srcOrd="0" destOrd="0" presId="urn:microsoft.com/office/officeart/2008/layout/PictureStrips"/>
    <dgm:cxn modelId="{18FB3561-50D6-42F8-92B1-B3DDC17CFA3B}" srcId="{FA747DF6-27DE-4A62-BCA8-D84A28F3F421}" destId="{B3278382-C718-489D-830B-48B49E4C618C}" srcOrd="6" destOrd="0" parTransId="{08C3F4B8-953B-4F38-B1A1-195CAAC91720}" sibTransId="{95BB648C-C4D5-4423-87B2-7B1953A7B7E7}"/>
    <dgm:cxn modelId="{2EB98EBA-F666-4242-94EC-D26CF02E0259}" type="presOf" srcId="{9F86E683-831A-422A-90C7-15EC40A52F98}" destId="{DBBE4221-2CDB-441C-A1A2-B8C6CE891415}" srcOrd="0" destOrd="0" presId="urn:microsoft.com/office/officeart/2008/layout/PictureStrips"/>
    <dgm:cxn modelId="{2AF3D040-3898-4E28-82E4-5B65866D6912}" srcId="{FA747DF6-27DE-4A62-BCA8-D84A28F3F421}" destId="{55DCBDA5-4A4B-46A2-9937-72D9E2122C0F}" srcOrd="3" destOrd="0" parTransId="{F0015420-565C-403E-83CA-AD829F0FF6E8}" sibTransId="{9185C129-8418-4D5A-AAD0-56136775C68C}"/>
    <dgm:cxn modelId="{8F1B1590-0D15-4926-B139-118C91FCD632}" srcId="{FA747DF6-27DE-4A62-BCA8-D84A28F3F421}" destId="{775C8F99-02D9-4BB4-8B44-C8B4BCBA1F7A}" srcOrd="1" destOrd="0" parTransId="{D59F7AAB-7DE6-4DE7-8372-0F1823C99B0A}" sibTransId="{EE314614-FBA2-460B-8C89-54BCFCD056C4}"/>
    <dgm:cxn modelId="{96267D3E-EAA9-45C3-B7F0-380C273C41A1}" srcId="{FA747DF6-27DE-4A62-BCA8-D84A28F3F421}" destId="{4E884B09-BE6A-4A3C-9735-3C1EA3FCC5C3}" srcOrd="2" destOrd="0" parTransId="{59240B9E-4FB3-4BA0-810B-4A910EDE89A3}" sibTransId="{CBC405BE-7926-4190-A876-7756D40BD283}"/>
    <dgm:cxn modelId="{7522F2A6-9334-49F8-B168-42C5E96646F1}" type="presOf" srcId="{775C8F99-02D9-4BB4-8B44-C8B4BCBA1F7A}" destId="{3FB66791-FBFC-4C41-9E51-D486A6880205}" srcOrd="0" destOrd="0" presId="urn:microsoft.com/office/officeart/2008/layout/PictureStrips"/>
    <dgm:cxn modelId="{91312858-2A21-4F2A-9A6B-A04842328A5A}" type="presOf" srcId="{55DCBDA5-4A4B-46A2-9937-72D9E2122C0F}" destId="{CC3C73B0-BB0C-47AB-88DF-05F4C037A5F7}" srcOrd="0" destOrd="0" presId="urn:microsoft.com/office/officeart/2008/layout/PictureStrips"/>
    <dgm:cxn modelId="{E88A2892-CB6A-4541-8D29-C5B20308AAF3}" srcId="{FA747DF6-27DE-4A62-BCA8-D84A28F3F421}" destId="{D9DEE590-2ADE-4B2C-AC7B-8BA38150BDA8}" srcOrd="4" destOrd="0" parTransId="{9D85A569-C6D9-48F9-9381-D27C7BD36D95}" sibTransId="{161A99E1-E0C7-4FEE-B577-B914256577D7}"/>
    <dgm:cxn modelId="{B5CDCA6F-6C8E-4152-9F71-965D25F973CC}" type="presParOf" srcId="{5C987170-5F4C-4D59-8F7E-45B89D6AB979}" destId="{391B5ACB-8F3D-403F-81F0-5C3C690CD861}" srcOrd="0" destOrd="0" presId="urn:microsoft.com/office/officeart/2008/layout/PictureStrips"/>
    <dgm:cxn modelId="{8EBAE0EA-052B-455C-8972-1F170464CCBD}" type="presParOf" srcId="{391B5ACB-8F3D-403F-81F0-5C3C690CD861}" destId="{850C3124-F28C-4A07-BE15-5A3627A9BDE8}" srcOrd="0" destOrd="0" presId="urn:microsoft.com/office/officeart/2008/layout/PictureStrips"/>
    <dgm:cxn modelId="{DE656C0D-F705-40FC-B2B9-E1F116A174F4}" type="presParOf" srcId="{391B5ACB-8F3D-403F-81F0-5C3C690CD861}" destId="{D732D6C0-5096-46F6-8102-AC703002F80E}" srcOrd="1" destOrd="0" presId="urn:microsoft.com/office/officeart/2008/layout/PictureStrips"/>
    <dgm:cxn modelId="{23058B96-3BE0-4663-AE3A-08AA3772942F}" type="presParOf" srcId="{5C987170-5F4C-4D59-8F7E-45B89D6AB979}" destId="{A283A9E9-FB13-492D-BC26-0D0E3B04E1D9}" srcOrd="1" destOrd="0" presId="urn:microsoft.com/office/officeart/2008/layout/PictureStrips"/>
    <dgm:cxn modelId="{7205F62B-2021-4F36-AF88-1C0CE6AD2360}" type="presParOf" srcId="{5C987170-5F4C-4D59-8F7E-45B89D6AB979}" destId="{4D3F8786-A4AB-434D-83E9-6477B2335EA5}" srcOrd="2" destOrd="0" presId="urn:microsoft.com/office/officeart/2008/layout/PictureStrips"/>
    <dgm:cxn modelId="{5011A3E9-6670-4886-9BB8-323823EDC768}" type="presParOf" srcId="{4D3F8786-A4AB-434D-83E9-6477B2335EA5}" destId="{3FB66791-FBFC-4C41-9E51-D486A6880205}" srcOrd="0" destOrd="0" presId="urn:microsoft.com/office/officeart/2008/layout/PictureStrips"/>
    <dgm:cxn modelId="{852094DE-742C-4505-882D-E4655AA4BD02}" type="presParOf" srcId="{4D3F8786-A4AB-434D-83E9-6477B2335EA5}" destId="{1514BA3F-3D5C-410E-8EA1-67E03421C43E}" srcOrd="1" destOrd="0" presId="urn:microsoft.com/office/officeart/2008/layout/PictureStrips"/>
    <dgm:cxn modelId="{9DE76845-244E-4556-A77B-7D0B37DFB4D0}" type="presParOf" srcId="{5C987170-5F4C-4D59-8F7E-45B89D6AB979}" destId="{9B8C9CD4-82F6-4BAA-9E71-BFBEED24EA35}" srcOrd="3" destOrd="0" presId="urn:microsoft.com/office/officeart/2008/layout/PictureStrips"/>
    <dgm:cxn modelId="{221747F9-5D06-4DF0-B454-BCF3D9705F3A}" type="presParOf" srcId="{5C987170-5F4C-4D59-8F7E-45B89D6AB979}" destId="{A738D6BE-AB57-4E52-B591-DCDBA5C7060B}" srcOrd="4" destOrd="0" presId="urn:microsoft.com/office/officeart/2008/layout/PictureStrips"/>
    <dgm:cxn modelId="{93CF2029-E059-484D-9E3C-F913672CBC70}" type="presParOf" srcId="{A738D6BE-AB57-4E52-B591-DCDBA5C7060B}" destId="{EC7DE4F8-417E-4912-8C5F-16115BA426B1}" srcOrd="0" destOrd="0" presId="urn:microsoft.com/office/officeart/2008/layout/PictureStrips"/>
    <dgm:cxn modelId="{F37344E4-3D99-4B7C-9065-07048785E0A1}" type="presParOf" srcId="{A738D6BE-AB57-4E52-B591-DCDBA5C7060B}" destId="{39435C08-4823-4B8D-8AF2-A4EA52A0F70E}" srcOrd="1" destOrd="0" presId="urn:microsoft.com/office/officeart/2008/layout/PictureStrips"/>
    <dgm:cxn modelId="{38672532-5B84-47F7-A208-CB47967FE0A3}" type="presParOf" srcId="{5C987170-5F4C-4D59-8F7E-45B89D6AB979}" destId="{ECE564E5-3518-49A1-B45B-AE93CC568973}" srcOrd="5" destOrd="0" presId="urn:microsoft.com/office/officeart/2008/layout/PictureStrips"/>
    <dgm:cxn modelId="{BB660668-649E-45B2-99F8-6275281B8DF6}" type="presParOf" srcId="{5C987170-5F4C-4D59-8F7E-45B89D6AB979}" destId="{0FC02BD6-60B7-4CAA-90B6-40598A177348}" srcOrd="6" destOrd="0" presId="urn:microsoft.com/office/officeart/2008/layout/PictureStrips"/>
    <dgm:cxn modelId="{5BBD5E62-8242-427A-A335-6808C6EE25FE}" type="presParOf" srcId="{0FC02BD6-60B7-4CAA-90B6-40598A177348}" destId="{CC3C73B0-BB0C-47AB-88DF-05F4C037A5F7}" srcOrd="0" destOrd="0" presId="urn:microsoft.com/office/officeart/2008/layout/PictureStrips"/>
    <dgm:cxn modelId="{2D8C4E67-06F3-4B34-99C8-801109C1F1A2}" type="presParOf" srcId="{0FC02BD6-60B7-4CAA-90B6-40598A177348}" destId="{7766E360-027A-49B3-8D33-8024FA5FA9FE}" srcOrd="1" destOrd="0" presId="urn:microsoft.com/office/officeart/2008/layout/PictureStrips"/>
    <dgm:cxn modelId="{B6B4CF15-74C4-4610-B107-940A9F1672A5}" type="presParOf" srcId="{5C987170-5F4C-4D59-8F7E-45B89D6AB979}" destId="{70209D5B-22EE-4132-BF5F-95CB3BF8C8C0}" srcOrd="7" destOrd="0" presId="urn:microsoft.com/office/officeart/2008/layout/PictureStrips"/>
    <dgm:cxn modelId="{1E1238CD-233A-4E81-9BA6-039AFBB86D43}" type="presParOf" srcId="{5C987170-5F4C-4D59-8F7E-45B89D6AB979}" destId="{4C0F0C4A-3172-499B-8E6B-554E8FE7F3F3}" srcOrd="8" destOrd="0" presId="urn:microsoft.com/office/officeart/2008/layout/PictureStrips"/>
    <dgm:cxn modelId="{44359522-3A24-459E-A973-00F537B3FB17}" type="presParOf" srcId="{4C0F0C4A-3172-499B-8E6B-554E8FE7F3F3}" destId="{0BFEDFD8-6E5A-43EB-AFB7-261D0908A639}" srcOrd="0" destOrd="0" presId="urn:microsoft.com/office/officeart/2008/layout/PictureStrips"/>
    <dgm:cxn modelId="{5B61CE1A-38E6-48C8-AC9F-420FC4CDC67E}" type="presParOf" srcId="{4C0F0C4A-3172-499B-8E6B-554E8FE7F3F3}" destId="{8CC3188D-AEDD-4D49-A597-A4A52131A36C}" srcOrd="1" destOrd="0" presId="urn:microsoft.com/office/officeart/2008/layout/PictureStrips"/>
    <dgm:cxn modelId="{AC0A2A29-5DFD-42C6-B8F4-B30E3A06965A}" type="presParOf" srcId="{5C987170-5F4C-4D59-8F7E-45B89D6AB979}" destId="{2CD235D9-8997-4519-A465-BE61B2E69B2B}" srcOrd="9" destOrd="0" presId="urn:microsoft.com/office/officeart/2008/layout/PictureStrips"/>
    <dgm:cxn modelId="{26859D5A-9CB5-4795-A84E-DD2007295457}" type="presParOf" srcId="{5C987170-5F4C-4D59-8F7E-45B89D6AB979}" destId="{418B15BD-82F5-4C58-B3E0-EADE8143E5AC}" srcOrd="10" destOrd="0" presId="urn:microsoft.com/office/officeart/2008/layout/PictureStrips"/>
    <dgm:cxn modelId="{A4E73029-FDEA-4E8B-97F9-F73640C0BB7A}" type="presParOf" srcId="{418B15BD-82F5-4C58-B3E0-EADE8143E5AC}" destId="{F3937730-DC14-476F-80AF-87C7772C8D10}" srcOrd="0" destOrd="0" presId="urn:microsoft.com/office/officeart/2008/layout/PictureStrips"/>
    <dgm:cxn modelId="{CBE9FBC3-E9AE-48D1-B22C-B31C92CB9ECD}" type="presParOf" srcId="{418B15BD-82F5-4C58-B3E0-EADE8143E5AC}" destId="{11DA5E2A-A14D-411C-BF2E-6067A2B8730C}" srcOrd="1" destOrd="0" presId="urn:microsoft.com/office/officeart/2008/layout/PictureStrips"/>
    <dgm:cxn modelId="{EB05BB7E-C2B7-4B9B-9949-B4C93571DCB4}" type="presParOf" srcId="{5C987170-5F4C-4D59-8F7E-45B89D6AB979}" destId="{7F83F529-D566-4419-A662-A232D5FC25C7}" srcOrd="11" destOrd="0" presId="urn:microsoft.com/office/officeart/2008/layout/PictureStrips"/>
    <dgm:cxn modelId="{6AA8A113-9590-45BA-9C9C-0A785976D198}" type="presParOf" srcId="{5C987170-5F4C-4D59-8F7E-45B89D6AB979}" destId="{5A003BAA-153D-44BE-82AD-30007D793257}" srcOrd="12" destOrd="0" presId="urn:microsoft.com/office/officeart/2008/layout/PictureStrips"/>
    <dgm:cxn modelId="{F4394AEF-92DB-4696-A226-D11CE88D3D59}" type="presParOf" srcId="{5A003BAA-153D-44BE-82AD-30007D793257}" destId="{FC7B9FE6-0DCE-4AD6-A5A1-11495906FDBC}" srcOrd="0" destOrd="0" presId="urn:microsoft.com/office/officeart/2008/layout/PictureStrips"/>
    <dgm:cxn modelId="{5AD6EB12-A92B-4BD1-AB39-356DA7C0CAEF}" type="presParOf" srcId="{5A003BAA-153D-44BE-82AD-30007D793257}" destId="{C0E3F020-6E81-498B-B0A4-F791DB824AEA}" srcOrd="1" destOrd="0" presId="urn:microsoft.com/office/officeart/2008/layout/PictureStrips"/>
    <dgm:cxn modelId="{9CCC1116-B21A-4CA2-9C83-8918FE00D7BC}" type="presParOf" srcId="{5C987170-5F4C-4D59-8F7E-45B89D6AB979}" destId="{22BDF5BD-6465-4947-A86D-293FCEE92F34}" srcOrd="13" destOrd="0" presId="urn:microsoft.com/office/officeart/2008/layout/PictureStrips"/>
    <dgm:cxn modelId="{DD9AD2A3-DDCD-427B-96C7-A7401CACB0B2}" type="presParOf" srcId="{5C987170-5F4C-4D59-8F7E-45B89D6AB979}" destId="{F982AF2C-9B2D-4120-8F9B-2224579AE3E8}" srcOrd="14" destOrd="0" presId="urn:microsoft.com/office/officeart/2008/layout/PictureStrips"/>
    <dgm:cxn modelId="{293B057D-1860-48F0-983A-4762531A08E7}" type="presParOf" srcId="{F982AF2C-9B2D-4120-8F9B-2224579AE3E8}" destId="{DBBE4221-2CDB-441C-A1A2-B8C6CE891415}" srcOrd="0" destOrd="0" presId="urn:microsoft.com/office/officeart/2008/layout/PictureStrips"/>
    <dgm:cxn modelId="{860B9EA7-615A-4EDF-B95D-9A2366683F86}" type="presParOf" srcId="{F982AF2C-9B2D-4120-8F9B-2224579AE3E8}" destId="{F1AE2D93-FC00-4CC6-92BC-D63C3069B6EF}"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77ADE21-D811-4895-994B-69A457FDAC96}"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es-ES"/>
        </a:p>
      </dgm:t>
    </dgm:pt>
    <dgm:pt modelId="{7A201EF1-A0FA-4073-8AFD-1A69ECDAD854}">
      <dgm:prSet phldrT="[Texto]"/>
      <dgm:spPr/>
      <dgm:t>
        <a:bodyPr/>
        <a:lstStyle/>
        <a:p>
          <a:r>
            <a:rPr lang="es-ES" dirty="0" err="1" smtClean="0"/>
            <a:t>Dynabook</a:t>
          </a:r>
          <a:endParaRPr lang="es-ES" dirty="0" smtClean="0"/>
        </a:p>
        <a:p>
          <a:r>
            <a:rPr lang="es-ES" dirty="0" smtClean="0"/>
            <a:t>(1972)</a:t>
          </a:r>
          <a:endParaRPr lang="es-ES" dirty="0"/>
        </a:p>
      </dgm:t>
    </dgm:pt>
    <dgm:pt modelId="{78D79048-6FCA-4E7C-B660-1DCBA3BA87C6}" type="parTrans" cxnId="{09D63667-11F8-4FBB-9583-C8734DCF632D}">
      <dgm:prSet/>
      <dgm:spPr/>
      <dgm:t>
        <a:bodyPr/>
        <a:lstStyle/>
        <a:p>
          <a:endParaRPr lang="es-ES"/>
        </a:p>
      </dgm:t>
    </dgm:pt>
    <dgm:pt modelId="{633FA878-B6E0-46E0-869B-D9A38F0690BD}" type="sibTrans" cxnId="{09D63667-11F8-4FBB-9583-C8734DCF632D}">
      <dgm:prSet/>
      <dgm:spPr/>
      <dgm:t>
        <a:bodyPr/>
        <a:lstStyle/>
        <a:p>
          <a:endParaRPr lang="es-ES"/>
        </a:p>
      </dgm:t>
    </dgm:pt>
    <dgm:pt modelId="{92F68015-1F47-4843-AB6A-6032628826E5}">
      <dgm:prSet phldrT="[Texto]"/>
      <dgm:spPr/>
      <dgm:t>
        <a:bodyPr/>
        <a:lstStyle/>
        <a:p>
          <a:r>
            <a:rPr lang="es-ES" dirty="0" smtClean="0"/>
            <a:t>Apple </a:t>
          </a:r>
          <a:r>
            <a:rPr lang="es-ES" dirty="0" err="1" smtClean="0"/>
            <a:t>Graphics</a:t>
          </a:r>
          <a:r>
            <a:rPr lang="es-ES" dirty="0" smtClean="0"/>
            <a:t> Tablet. (1979)</a:t>
          </a:r>
          <a:endParaRPr lang="es-ES" dirty="0"/>
        </a:p>
      </dgm:t>
    </dgm:pt>
    <dgm:pt modelId="{98BB31A0-0D63-4C96-BD83-D262BCC6BEC8}" type="parTrans" cxnId="{E2E8BAAA-7A92-4F97-92BC-48AF8BA36792}">
      <dgm:prSet/>
      <dgm:spPr/>
      <dgm:t>
        <a:bodyPr/>
        <a:lstStyle/>
        <a:p>
          <a:endParaRPr lang="es-ES"/>
        </a:p>
      </dgm:t>
    </dgm:pt>
    <dgm:pt modelId="{D7D79BB4-66EC-4449-8228-7A50281E1712}" type="sibTrans" cxnId="{E2E8BAAA-7A92-4F97-92BC-48AF8BA36792}">
      <dgm:prSet/>
      <dgm:spPr/>
      <dgm:t>
        <a:bodyPr/>
        <a:lstStyle/>
        <a:p>
          <a:endParaRPr lang="es-ES"/>
        </a:p>
      </dgm:t>
    </dgm:pt>
    <dgm:pt modelId="{A41D45B7-ED86-4BC4-98BB-5D1D8A0AA11B}">
      <dgm:prSet phldrT="[Texto]"/>
      <dgm:spPr/>
      <dgm:t>
        <a:bodyPr/>
        <a:lstStyle/>
        <a:p>
          <a:r>
            <a:rPr lang="es-ES" dirty="0" err="1" smtClean="0"/>
            <a:t>Gridpad</a:t>
          </a:r>
          <a:endParaRPr lang="es-ES" dirty="0" smtClean="0"/>
        </a:p>
        <a:p>
          <a:r>
            <a:rPr lang="es-ES" dirty="0" smtClean="0"/>
            <a:t>1989</a:t>
          </a:r>
          <a:endParaRPr lang="es-ES" dirty="0"/>
        </a:p>
      </dgm:t>
    </dgm:pt>
    <dgm:pt modelId="{25FE1C5C-B7C7-47A7-A894-B2C694D0F132}" type="parTrans" cxnId="{8A617364-FC42-46F7-BF93-C3E9FB6ABDBB}">
      <dgm:prSet/>
      <dgm:spPr/>
      <dgm:t>
        <a:bodyPr/>
        <a:lstStyle/>
        <a:p>
          <a:endParaRPr lang="es-ES"/>
        </a:p>
      </dgm:t>
    </dgm:pt>
    <dgm:pt modelId="{3BBFEFD2-AF50-4D2E-B57C-C17284A30C3A}" type="sibTrans" cxnId="{8A617364-FC42-46F7-BF93-C3E9FB6ABDBB}">
      <dgm:prSet/>
      <dgm:spPr/>
      <dgm:t>
        <a:bodyPr/>
        <a:lstStyle/>
        <a:p>
          <a:endParaRPr lang="es-ES"/>
        </a:p>
      </dgm:t>
    </dgm:pt>
    <dgm:pt modelId="{CF80FF3C-DBB0-449F-BD14-C186EA3E2B4F}">
      <dgm:prSet phldrT="[Texto]"/>
      <dgm:spPr/>
      <dgm:t>
        <a:bodyPr/>
        <a:lstStyle/>
        <a:p>
          <a:r>
            <a:rPr lang="es-ES" dirty="0" smtClean="0"/>
            <a:t>Apple Newton </a:t>
          </a:r>
          <a:r>
            <a:rPr lang="es-ES" dirty="0" err="1" smtClean="0"/>
            <a:t>Message</a:t>
          </a:r>
          <a:r>
            <a:rPr lang="es-ES" dirty="0" smtClean="0"/>
            <a:t> </a:t>
          </a:r>
          <a:r>
            <a:rPr lang="es-ES" dirty="0" err="1" smtClean="0"/>
            <a:t>Pad</a:t>
          </a:r>
          <a:r>
            <a:rPr lang="es-ES" dirty="0" smtClean="0"/>
            <a:t> (1993)</a:t>
          </a:r>
          <a:endParaRPr lang="es-ES" dirty="0"/>
        </a:p>
      </dgm:t>
    </dgm:pt>
    <dgm:pt modelId="{3ED16245-E1A7-4F7F-A437-6848AFEEA604}" type="parTrans" cxnId="{C99FDAED-3C98-48C8-9720-26CF7AA8806E}">
      <dgm:prSet/>
      <dgm:spPr/>
      <dgm:t>
        <a:bodyPr/>
        <a:lstStyle/>
        <a:p>
          <a:endParaRPr lang="es-ES"/>
        </a:p>
      </dgm:t>
    </dgm:pt>
    <dgm:pt modelId="{9299C47D-691B-41D5-B5D3-74E4A6CD76CB}" type="sibTrans" cxnId="{C99FDAED-3C98-48C8-9720-26CF7AA8806E}">
      <dgm:prSet/>
      <dgm:spPr/>
      <dgm:t>
        <a:bodyPr/>
        <a:lstStyle/>
        <a:p>
          <a:endParaRPr lang="es-ES"/>
        </a:p>
      </dgm:t>
    </dgm:pt>
    <dgm:pt modelId="{321189AE-256A-4E36-A9E7-BB6AF387DA6F}">
      <dgm:prSet phldrT="[Texto]"/>
      <dgm:spPr/>
      <dgm:t>
        <a:bodyPr/>
        <a:lstStyle/>
        <a:p>
          <a:r>
            <a:rPr lang="es-ES" dirty="0" smtClean="0"/>
            <a:t>Samsung Q1(2006)</a:t>
          </a:r>
          <a:endParaRPr lang="es-ES" dirty="0"/>
        </a:p>
      </dgm:t>
    </dgm:pt>
    <dgm:pt modelId="{C2EDAE5A-F8FF-4CFD-B285-D1E2C4F3EDC9}" type="parTrans" cxnId="{D4583382-55DC-405D-8709-07A9BE9CEE5C}">
      <dgm:prSet/>
      <dgm:spPr/>
      <dgm:t>
        <a:bodyPr/>
        <a:lstStyle/>
        <a:p>
          <a:endParaRPr lang="es-ES"/>
        </a:p>
      </dgm:t>
    </dgm:pt>
    <dgm:pt modelId="{E10F9392-1040-4F86-BE34-AD714A1CE59D}" type="sibTrans" cxnId="{D4583382-55DC-405D-8709-07A9BE9CEE5C}">
      <dgm:prSet/>
      <dgm:spPr/>
      <dgm:t>
        <a:bodyPr/>
        <a:lstStyle/>
        <a:p>
          <a:endParaRPr lang="es-ES"/>
        </a:p>
      </dgm:t>
    </dgm:pt>
    <dgm:pt modelId="{A9253B0F-1E6F-4825-A743-21166F3215B5}">
      <dgm:prSet phldrT="[Texto]"/>
      <dgm:spPr/>
      <dgm:t>
        <a:bodyPr/>
        <a:lstStyle/>
        <a:p>
          <a:r>
            <a:rPr lang="es-ES" dirty="0" smtClean="0"/>
            <a:t>Apple </a:t>
          </a:r>
          <a:r>
            <a:rPr lang="es-ES" dirty="0" err="1" smtClean="0"/>
            <a:t>Ipad</a:t>
          </a:r>
          <a:r>
            <a:rPr lang="es-ES" dirty="0" smtClean="0"/>
            <a:t>. (2010)</a:t>
          </a:r>
          <a:endParaRPr lang="es-ES" dirty="0"/>
        </a:p>
      </dgm:t>
    </dgm:pt>
    <dgm:pt modelId="{8EB4AED8-4705-4CB1-BD82-EAD0EB33163C}" type="parTrans" cxnId="{E77D06D6-1E63-4BBD-8D83-F358CFF878B8}">
      <dgm:prSet/>
      <dgm:spPr/>
      <dgm:t>
        <a:bodyPr/>
        <a:lstStyle/>
        <a:p>
          <a:endParaRPr lang="es-ES"/>
        </a:p>
      </dgm:t>
    </dgm:pt>
    <dgm:pt modelId="{E340156E-F7D0-4FA9-A0C5-FBBA01F59DAF}" type="sibTrans" cxnId="{E77D06D6-1E63-4BBD-8D83-F358CFF878B8}">
      <dgm:prSet/>
      <dgm:spPr/>
      <dgm:t>
        <a:bodyPr/>
        <a:lstStyle/>
        <a:p>
          <a:endParaRPr lang="es-ES"/>
        </a:p>
      </dgm:t>
    </dgm:pt>
    <dgm:pt modelId="{19BA2194-6F26-48C2-BE27-68095C041D28}">
      <dgm:prSet phldrT="[Texto]"/>
      <dgm:spPr/>
      <dgm:t>
        <a:bodyPr/>
        <a:lstStyle/>
        <a:p>
          <a:r>
            <a:rPr lang="es-ES" dirty="0" smtClean="0"/>
            <a:t>Samsung Galaxy </a:t>
          </a:r>
          <a:r>
            <a:rPr lang="es-ES" dirty="0" err="1" smtClean="0"/>
            <a:t>Tab</a:t>
          </a:r>
          <a:r>
            <a:rPr lang="es-ES" dirty="0" smtClean="0"/>
            <a:t>. (2010)</a:t>
          </a:r>
          <a:endParaRPr lang="es-ES" dirty="0"/>
        </a:p>
      </dgm:t>
    </dgm:pt>
    <dgm:pt modelId="{DDBE23AC-AEC4-499B-B1FE-313A5C5123C2}" type="parTrans" cxnId="{709DE797-C626-4CC1-B9F2-27C7A46F4C43}">
      <dgm:prSet/>
      <dgm:spPr/>
      <dgm:t>
        <a:bodyPr/>
        <a:lstStyle/>
        <a:p>
          <a:endParaRPr lang="es-ES"/>
        </a:p>
      </dgm:t>
    </dgm:pt>
    <dgm:pt modelId="{71A02297-FEED-4040-AD12-1468BF005A0F}" type="sibTrans" cxnId="{709DE797-C626-4CC1-B9F2-27C7A46F4C43}">
      <dgm:prSet/>
      <dgm:spPr/>
      <dgm:t>
        <a:bodyPr/>
        <a:lstStyle/>
        <a:p>
          <a:endParaRPr lang="es-ES"/>
        </a:p>
      </dgm:t>
    </dgm:pt>
    <dgm:pt modelId="{3868E5DF-1F66-46F3-A437-AEE9FEF5CDED}">
      <dgm:prSet phldrT="[Texto]"/>
      <dgm:spPr/>
      <dgm:t>
        <a:bodyPr/>
        <a:lstStyle/>
        <a:p>
          <a:r>
            <a:rPr lang="es-ES" dirty="0" smtClean="0"/>
            <a:t>Microsoft Surface Pro 2. (2013)</a:t>
          </a:r>
          <a:endParaRPr lang="es-ES" dirty="0"/>
        </a:p>
      </dgm:t>
    </dgm:pt>
    <dgm:pt modelId="{3E3868D7-C8E9-44C2-8F1A-E18B4B85D21D}" type="parTrans" cxnId="{9D716694-E623-4FF4-A407-E77D1D3F8A99}">
      <dgm:prSet/>
      <dgm:spPr/>
      <dgm:t>
        <a:bodyPr/>
        <a:lstStyle/>
        <a:p>
          <a:endParaRPr lang="es-ES"/>
        </a:p>
      </dgm:t>
    </dgm:pt>
    <dgm:pt modelId="{5757F61E-61D1-4C07-8051-BDDDBBA4D99A}" type="sibTrans" cxnId="{9D716694-E623-4FF4-A407-E77D1D3F8A99}">
      <dgm:prSet/>
      <dgm:spPr/>
      <dgm:t>
        <a:bodyPr/>
        <a:lstStyle/>
        <a:p>
          <a:endParaRPr lang="es-ES"/>
        </a:p>
      </dgm:t>
    </dgm:pt>
    <dgm:pt modelId="{2932E225-49B4-483B-BEAC-A222429771FA}">
      <dgm:prSet phldrT="[Texto]"/>
      <dgm:spPr/>
      <dgm:t>
        <a:bodyPr/>
        <a:lstStyle/>
        <a:p>
          <a:r>
            <a:rPr lang="es-ES" dirty="0" smtClean="0"/>
            <a:t>IPAD AIR 2 (2014)</a:t>
          </a:r>
          <a:endParaRPr lang="es-ES" dirty="0"/>
        </a:p>
      </dgm:t>
    </dgm:pt>
    <dgm:pt modelId="{23C196FE-1238-4C23-B5BE-DBA1251D352D}" type="parTrans" cxnId="{85B75E97-E1E6-4FDC-9257-CD58A262702E}">
      <dgm:prSet/>
      <dgm:spPr/>
      <dgm:t>
        <a:bodyPr/>
        <a:lstStyle/>
        <a:p>
          <a:endParaRPr lang="es-ES"/>
        </a:p>
      </dgm:t>
    </dgm:pt>
    <dgm:pt modelId="{D643B22A-FC5C-4DAA-AC95-85C454DAC8F3}" type="sibTrans" cxnId="{85B75E97-E1E6-4FDC-9257-CD58A262702E}">
      <dgm:prSet/>
      <dgm:spPr/>
      <dgm:t>
        <a:bodyPr/>
        <a:lstStyle/>
        <a:p>
          <a:endParaRPr lang="es-ES"/>
        </a:p>
      </dgm:t>
    </dgm:pt>
    <dgm:pt modelId="{77ABC7BD-D229-4A61-8192-9B6ABF4C5CC7}">
      <dgm:prSet phldrT="[Texto]"/>
      <dgm:spPr/>
      <dgm:t>
        <a:bodyPr/>
        <a:lstStyle/>
        <a:p>
          <a:r>
            <a:rPr lang="es-ES" dirty="0" smtClean="0"/>
            <a:t>IPAD 2PRO. (2020)</a:t>
          </a:r>
          <a:endParaRPr lang="es-ES" dirty="0"/>
        </a:p>
      </dgm:t>
    </dgm:pt>
    <dgm:pt modelId="{D43BFDEB-09CA-4CFA-B029-DD57DE30CF9A}" type="parTrans" cxnId="{32DB5FE3-9695-4C7A-BEA8-7830D6FC1FBB}">
      <dgm:prSet/>
      <dgm:spPr/>
      <dgm:t>
        <a:bodyPr/>
        <a:lstStyle/>
        <a:p>
          <a:endParaRPr lang="es-ES"/>
        </a:p>
      </dgm:t>
    </dgm:pt>
    <dgm:pt modelId="{D5D2A2AC-BD1A-4DA4-AD1A-C5C8E3186352}" type="sibTrans" cxnId="{32DB5FE3-9695-4C7A-BEA8-7830D6FC1FBB}">
      <dgm:prSet/>
      <dgm:spPr/>
      <dgm:t>
        <a:bodyPr/>
        <a:lstStyle/>
        <a:p>
          <a:endParaRPr lang="es-ES"/>
        </a:p>
      </dgm:t>
    </dgm:pt>
    <dgm:pt modelId="{21AC1C0E-CB99-4FA6-99ED-C04D926EAA12}">
      <dgm:prSet phldrT="[Texto]"/>
      <dgm:spPr/>
      <dgm:t>
        <a:bodyPr/>
        <a:lstStyle/>
        <a:p>
          <a:r>
            <a:rPr lang="es-ES" dirty="0" smtClean="0"/>
            <a:t>Microsoft Tablet PC. (2002)</a:t>
          </a:r>
          <a:endParaRPr lang="es-ES" dirty="0"/>
        </a:p>
      </dgm:t>
    </dgm:pt>
    <dgm:pt modelId="{D719011F-041E-4FE4-A88C-21003DC5F822}" type="parTrans" cxnId="{7952BF6D-21A4-454F-A843-48A2831D8C40}">
      <dgm:prSet/>
      <dgm:spPr/>
      <dgm:t>
        <a:bodyPr/>
        <a:lstStyle/>
        <a:p>
          <a:endParaRPr lang="es-ES"/>
        </a:p>
      </dgm:t>
    </dgm:pt>
    <dgm:pt modelId="{355954F1-18AA-4CBC-8452-659BD18AC9F2}" type="sibTrans" cxnId="{7952BF6D-21A4-454F-A843-48A2831D8C40}">
      <dgm:prSet/>
      <dgm:spPr/>
      <dgm:t>
        <a:bodyPr/>
        <a:lstStyle/>
        <a:p>
          <a:endParaRPr lang="es-ES"/>
        </a:p>
      </dgm:t>
    </dgm:pt>
    <dgm:pt modelId="{5DCF4FC4-4700-4C9F-AF59-173A98061192}">
      <dgm:prSet phldrT="[Texto]"/>
      <dgm:spPr/>
      <dgm:t>
        <a:bodyPr/>
        <a:lstStyle/>
        <a:p>
          <a:r>
            <a:rPr lang="es-ES" smtClean="0"/>
            <a:t>Intel Web Tablet (2001)</a:t>
          </a:r>
          <a:endParaRPr lang="es-ES" dirty="0"/>
        </a:p>
      </dgm:t>
    </dgm:pt>
    <dgm:pt modelId="{2CADF261-66C8-41A4-B4CE-72B44EF99FC4}" type="parTrans" cxnId="{83C32029-6C94-455B-BF73-7825A4F02D74}">
      <dgm:prSet/>
      <dgm:spPr/>
      <dgm:t>
        <a:bodyPr/>
        <a:lstStyle/>
        <a:p>
          <a:endParaRPr lang="es-ES"/>
        </a:p>
      </dgm:t>
    </dgm:pt>
    <dgm:pt modelId="{B6BEBD82-54D4-4FB2-A548-A86FEF39E92C}" type="sibTrans" cxnId="{83C32029-6C94-455B-BF73-7825A4F02D74}">
      <dgm:prSet/>
      <dgm:spPr/>
      <dgm:t>
        <a:bodyPr/>
        <a:lstStyle/>
        <a:p>
          <a:endParaRPr lang="es-ES"/>
        </a:p>
      </dgm:t>
    </dgm:pt>
    <dgm:pt modelId="{0CD68730-8237-476B-9D5D-B1C8DE32A4EC}" type="pres">
      <dgm:prSet presAssocID="{F77ADE21-D811-4895-994B-69A457FDAC96}" presName="Name0" presStyleCnt="0">
        <dgm:presLayoutVars>
          <dgm:dir/>
          <dgm:resizeHandles val="exact"/>
        </dgm:presLayoutVars>
      </dgm:prSet>
      <dgm:spPr/>
      <dgm:t>
        <a:bodyPr/>
        <a:lstStyle/>
        <a:p>
          <a:endParaRPr lang="es-ES"/>
        </a:p>
      </dgm:t>
    </dgm:pt>
    <dgm:pt modelId="{A09D2CA4-2D4A-48A0-B317-8C592187498B}" type="pres">
      <dgm:prSet presAssocID="{7A201EF1-A0FA-4073-8AFD-1A69ECDAD854}" presName="compNode" presStyleCnt="0"/>
      <dgm:spPr/>
    </dgm:pt>
    <dgm:pt modelId="{8E04B14C-59B0-428E-86D4-07FB286412F7}" type="pres">
      <dgm:prSet presAssocID="{7A201EF1-A0FA-4073-8AFD-1A69ECDAD854}" presName="pictRect" presStyleLbl="node1" presStyleIdx="0" presStyleCnt="12"/>
      <dgm:spPr>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dgm:spPr>
      <dgm:t>
        <a:bodyPr/>
        <a:lstStyle/>
        <a:p>
          <a:endParaRPr lang="es-ES"/>
        </a:p>
      </dgm:t>
    </dgm:pt>
    <dgm:pt modelId="{78960B67-EFDA-462A-9B28-4A6F78A82A93}" type="pres">
      <dgm:prSet presAssocID="{7A201EF1-A0FA-4073-8AFD-1A69ECDAD854}" presName="textRect" presStyleLbl="revTx" presStyleIdx="0" presStyleCnt="12">
        <dgm:presLayoutVars>
          <dgm:bulletEnabled val="1"/>
        </dgm:presLayoutVars>
      </dgm:prSet>
      <dgm:spPr/>
      <dgm:t>
        <a:bodyPr/>
        <a:lstStyle/>
        <a:p>
          <a:endParaRPr lang="es-ES"/>
        </a:p>
      </dgm:t>
    </dgm:pt>
    <dgm:pt modelId="{6E2D4831-DD95-4E75-A671-4C43124C3700}" type="pres">
      <dgm:prSet presAssocID="{633FA878-B6E0-46E0-869B-D9A38F0690BD}" presName="sibTrans" presStyleLbl="sibTrans2D1" presStyleIdx="0" presStyleCnt="0"/>
      <dgm:spPr/>
      <dgm:t>
        <a:bodyPr/>
        <a:lstStyle/>
        <a:p>
          <a:endParaRPr lang="es-ES"/>
        </a:p>
      </dgm:t>
    </dgm:pt>
    <dgm:pt modelId="{475CCA9E-97B3-4378-9341-6924BF3D15B5}" type="pres">
      <dgm:prSet presAssocID="{92F68015-1F47-4843-AB6A-6032628826E5}" presName="compNode" presStyleCnt="0"/>
      <dgm:spPr/>
    </dgm:pt>
    <dgm:pt modelId="{A2541E63-E0A8-4267-85D9-75E8BC61C98E}" type="pres">
      <dgm:prSet presAssocID="{92F68015-1F47-4843-AB6A-6032628826E5}" presName="pictRect" presStyleLbl="node1" presStyleIdx="1" presStyleCnt="12"/>
      <dgm:spPr>
        <a:blipFill>
          <a:blip xmlns:r="http://schemas.openxmlformats.org/officeDocument/2006/relationships" r:embed="rId2">
            <a:extLst>
              <a:ext uri="{28A0092B-C50C-407E-A947-70E740481C1C}">
                <a14:useLocalDpi xmlns:a14="http://schemas.microsoft.com/office/drawing/2010/main" val="0"/>
              </a:ext>
            </a:extLst>
          </a:blip>
          <a:srcRect/>
          <a:stretch>
            <a:fillRect t="-5000" b="-5000"/>
          </a:stretch>
        </a:blipFill>
      </dgm:spPr>
      <dgm:t>
        <a:bodyPr/>
        <a:lstStyle/>
        <a:p>
          <a:endParaRPr lang="es-ES"/>
        </a:p>
      </dgm:t>
    </dgm:pt>
    <dgm:pt modelId="{522437EA-2757-43DD-A7F1-BF20DD098B80}" type="pres">
      <dgm:prSet presAssocID="{92F68015-1F47-4843-AB6A-6032628826E5}" presName="textRect" presStyleLbl="revTx" presStyleIdx="1" presStyleCnt="12">
        <dgm:presLayoutVars>
          <dgm:bulletEnabled val="1"/>
        </dgm:presLayoutVars>
      </dgm:prSet>
      <dgm:spPr/>
      <dgm:t>
        <a:bodyPr/>
        <a:lstStyle/>
        <a:p>
          <a:endParaRPr lang="es-ES"/>
        </a:p>
      </dgm:t>
    </dgm:pt>
    <dgm:pt modelId="{165EEAAC-FDE3-42E6-B293-2EF80CFEB61B}" type="pres">
      <dgm:prSet presAssocID="{D7D79BB4-66EC-4449-8228-7A50281E1712}" presName="sibTrans" presStyleLbl="sibTrans2D1" presStyleIdx="0" presStyleCnt="0"/>
      <dgm:spPr/>
      <dgm:t>
        <a:bodyPr/>
        <a:lstStyle/>
        <a:p>
          <a:endParaRPr lang="es-ES"/>
        </a:p>
      </dgm:t>
    </dgm:pt>
    <dgm:pt modelId="{53338578-E572-48DC-970C-E086B6A4A762}" type="pres">
      <dgm:prSet presAssocID="{A41D45B7-ED86-4BC4-98BB-5D1D8A0AA11B}" presName="compNode" presStyleCnt="0"/>
      <dgm:spPr/>
    </dgm:pt>
    <dgm:pt modelId="{AD1ECC44-E166-45BA-8815-FF8D0DF4130B}" type="pres">
      <dgm:prSet presAssocID="{A41D45B7-ED86-4BC4-98BB-5D1D8A0AA11B}" presName="pictRect" presStyleLbl="node1" presStyleIdx="2" presStyleCnt="12"/>
      <dgm:spPr>
        <a:blipFill>
          <a:blip xmlns:r="http://schemas.openxmlformats.org/officeDocument/2006/relationships" r:embed="rId3">
            <a:extLst>
              <a:ext uri="{28A0092B-C50C-407E-A947-70E740481C1C}">
                <a14:useLocalDpi xmlns:a14="http://schemas.microsoft.com/office/drawing/2010/main" val="0"/>
              </a:ext>
            </a:extLst>
          </a:blip>
          <a:srcRect/>
          <a:stretch>
            <a:fillRect t="-34000" b="-34000"/>
          </a:stretch>
        </a:blipFill>
      </dgm:spPr>
      <dgm:t>
        <a:bodyPr/>
        <a:lstStyle/>
        <a:p>
          <a:endParaRPr lang="es-ES"/>
        </a:p>
      </dgm:t>
    </dgm:pt>
    <dgm:pt modelId="{C9EE4567-C74D-4FB6-BBBF-64DD3CD864F3}" type="pres">
      <dgm:prSet presAssocID="{A41D45B7-ED86-4BC4-98BB-5D1D8A0AA11B}" presName="textRect" presStyleLbl="revTx" presStyleIdx="2" presStyleCnt="12">
        <dgm:presLayoutVars>
          <dgm:bulletEnabled val="1"/>
        </dgm:presLayoutVars>
      </dgm:prSet>
      <dgm:spPr/>
      <dgm:t>
        <a:bodyPr/>
        <a:lstStyle/>
        <a:p>
          <a:endParaRPr lang="es-ES"/>
        </a:p>
      </dgm:t>
    </dgm:pt>
    <dgm:pt modelId="{C3CA4308-0327-49B2-8D43-9A1D0E9C089C}" type="pres">
      <dgm:prSet presAssocID="{3BBFEFD2-AF50-4D2E-B57C-C17284A30C3A}" presName="sibTrans" presStyleLbl="sibTrans2D1" presStyleIdx="0" presStyleCnt="0"/>
      <dgm:spPr/>
      <dgm:t>
        <a:bodyPr/>
        <a:lstStyle/>
        <a:p>
          <a:endParaRPr lang="es-ES"/>
        </a:p>
      </dgm:t>
    </dgm:pt>
    <dgm:pt modelId="{84533A31-BF80-4A80-A3CB-CF50643AE479}" type="pres">
      <dgm:prSet presAssocID="{CF80FF3C-DBB0-449F-BD14-C186EA3E2B4F}" presName="compNode" presStyleCnt="0"/>
      <dgm:spPr/>
    </dgm:pt>
    <dgm:pt modelId="{AED46C0D-842E-498B-9928-EE273974BC76}" type="pres">
      <dgm:prSet presAssocID="{CF80FF3C-DBB0-449F-BD14-C186EA3E2B4F}" presName="pictRect" presStyleLbl="node1" presStyleIdx="3" presStyleCnt="12"/>
      <dgm:spPr>
        <a:blipFill>
          <a:blip xmlns:r="http://schemas.openxmlformats.org/officeDocument/2006/relationships" r:embed="rId4">
            <a:extLst>
              <a:ext uri="{28A0092B-C50C-407E-A947-70E740481C1C}">
                <a14:useLocalDpi xmlns:a14="http://schemas.microsoft.com/office/drawing/2010/main" val="0"/>
              </a:ext>
            </a:extLst>
          </a:blip>
          <a:srcRect/>
          <a:stretch>
            <a:fillRect l="-1000" r="-1000"/>
          </a:stretch>
        </a:blipFill>
      </dgm:spPr>
      <dgm:t>
        <a:bodyPr/>
        <a:lstStyle/>
        <a:p>
          <a:endParaRPr lang="es-ES"/>
        </a:p>
      </dgm:t>
    </dgm:pt>
    <dgm:pt modelId="{6C93684D-531D-4B5B-8254-6757A7D6D4BA}" type="pres">
      <dgm:prSet presAssocID="{CF80FF3C-DBB0-449F-BD14-C186EA3E2B4F}" presName="textRect" presStyleLbl="revTx" presStyleIdx="3" presStyleCnt="12">
        <dgm:presLayoutVars>
          <dgm:bulletEnabled val="1"/>
        </dgm:presLayoutVars>
      </dgm:prSet>
      <dgm:spPr/>
      <dgm:t>
        <a:bodyPr/>
        <a:lstStyle/>
        <a:p>
          <a:endParaRPr lang="es-ES"/>
        </a:p>
      </dgm:t>
    </dgm:pt>
    <dgm:pt modelId="{B21EFA97-5394-4E11-B815-4197F7D38C4A}" type="pres">
      <dgm:prSet presAssocID="{9299C47D-691B-41D5-B5D3-74E4A6CD76CB}" presName="sibTrans" presStyleLbl="sibTrans2D1" presStyleIdx="0" presStyleCnt="0"/>
      <dgm:spPr/>
      <dgm:t>
        <a:bodyPr/>
        <a:lstStyle/>
        <a:p>
          <a:endParaRPr lang="es-ES"/>
        </a:p>
      </dgm:t>
    </dgm:pt>
    <dgm:pt modelId="{17B4EE2C-F5AA-405E-920F-AA76DD61F1A4}" type="pres">
      <dgm:prSet presAssocID="{5DCF4FC4-4700-4C9F-AF59-173A98061192}" presName="compNode" presStyleCnt="0"/>
      <dgm:spPr/>
    </dgm:pt>
    <dgm:pt modelId="{4A9D6514-5B98-49AF-BBEB-481E90C48338}" type="pres">
      <dgm:prSet presAssocID="{5DCF4FC4-4700-4C9F-AF59-173A98061192}" presName="pictRect" presStyleLbl="node1" presStyleIdx="4" presStyleCnt="12"/>
      <dgm:spPr>
        <a:blipFill>
          <a:blip xmlns:r="http://schemas.openxmlformats.org/officeDocument/2006/relationships" r:embed="rId5">
            <a:extLst>
              <a:ext uri="{28A0092B-C50C-407E-A947-70E740481C1C}">
                <a14:useLocalDpi xmlns:a14="http://schemas.microsoft.com/office/drawing/2010/main" val="0"/>
              </a:ext>
            </a:extLst>
          </a:blip>
          <a:srcRect/>
          <a:stretch>
            <a:fillRect l="-2000" r="-2000"/>
          </a:stretch>
        </a:blipFill>
      </dgm:spPr>
      <dgm:t>
        <a:bodyPr/>
        <a:lstStyle/>
        <a:p>
          <a:endParaRPr lang="es-ES"/>
        </a:p>
      </dgm:t>
    </dgm:pt>
    <dgm:pt modelId="{D918911B-7284-4F37-BB56-4F76953E2D61}" type="pres">
      <dgm:prSet presAssocID="{5DCF4FC4-4700-4C9F-AF59-173A98061192}" presName="textRect" presStyleLbl="revTx" presStyleIdx="4" presStyleCnt="12">
        <dgm:presLayoutVars>
          <dgm:bulletEnabled val="1"/>
        </dgm:presLayoutVars>
      </dgm:prSet>
      <dgm:spPr/>
      <dgm:t>
        <a:bodyPr/>
        <a:lstStyle/>
        <a:p>
          <a:endParaRPr lang="es-ES"/>
        </a:p>
      </dgm:t>
    </dgm:pt>
    <dgm:pt modelId="{CDDEAF29-FFCD-45B3-80BA-5E4A944983AE}" type="pres">
      <dgm:prSet presAssocID="{B6BEBD82-54D4-4FB2-A548-A86FEF39E92C}" presName="sibTrans" presStyleLbl="sibTrans2D1" presStyleIdx="0" presStyleCnt="0"/>
      <dgm:spPr/>
      <dgm:t>
        <a:bodyPr/>
        <a:lstStyle/>
        <a:p>
          <a:endParaRPr lang="es-ES"/>
        </a:p>
      </dgm:t>
    </dgm:pt>
    <dgm:pt modelId="{DC44D38B-E4C2-4EA9-9CFE-9FD2810F13B8}" type="pres">
      <dgm:prSet presAssocID="{21AC1C0E-CB99-4FA6-99ED-C04D926EAA12}" presName="compNode" presStyleCnt="0"/>
      <dgm:spPr/>
    </dgm:pt>
    <dgm:pt modelId="{B614679E-ECE4-4746-863C-EBCE514FF654}" type="pres">
      <dgm:prSet presAssocID="{21AC1C0E-CB99-4FA6-99ED-C04D926EAA12}" presName="pictRect" presStyleLbl="node1" presStyleIdx="5" presStyleCnt="12"/>
      <dgm:spPr>
        <a:blipFill>
          <a:blip xmlns:r="http://schemas.openxmlformats.org/officeDocument/2006/relationships" r:embed="rId6">
            <a:extLst>
              <a:ext uri="{28A0092B-C50C-407E-A947-70E740481C1C}">
                <a14:useLocalDpi xmlns:a14="http://schemas.microsoft.com/office/drawing/2010/main" val="0"/>
              </a:ext>
            </a:extLst>
          </a:blip>
          <a:srcRect/>
          <a:stretch>
            <a:fillRect t="-26000" b="-26000"/>
          </a:stretch>
        </a:blipFill>
      </dgm:spPr>
      <dgm:t>
        <a:bodyPr/>
        <a:lstStyle/>
        <a:p>
          <a:endParaRPr lang="es-ES"/>
        </a:p>
      </dgm:t>
    </dgm:pt>
    <dgm:pt modelId="{6DB2581F-029F-4DE2-88A5-F99519F01E41}" type="pres">
      <dgm:prSet presAssocID="{21AC1C0E-CB99-4FA6-99ED-C04D926EAA12}" presName="textRect" presStyleLbl="revTx" presStyleIdx="5" presStyleCnt="12">
        <dgm:presLayoutVars>
          <dgm:bulletEnabled val="1"/>
        </dgm:presLayoutVars>
      </dgm:prSet>
      <dgm:spPr/>
      <dgm:t>
        <a:bodyPr/>
        <a:lstStyle/>
        <a:p>
          <a:endParaRPr lang="es-ES"/>
        </a:p>
      </dgm:t>
    </dgm:pt>
    <dgm:pt modelId="{1D69DDDB-33A9-4F62-BB80-213302B21CBB}" type="pres">
      <dgm:prSet presAssocID="{355954F1-18AA-4CBC-8452-659BD18AC9F2}" presName="sibTrans" presStyleLbl="sibTrans2D1" presStyleIdx="0" presStyleCnt="0"/>
      <dgm:spPr/>
      <dgm:t>
        <a:bodyPr/>
        <a:lstStyle/>
        <a:p>
          <a:endParaRPr lang="es-ES"/>
        </a:p>
      </dgm:t>
    </dgm:pt>
    <dgm:pt modelId="{1A54B271-C8EB-4335-8939-1C3025B2765D}" type="pres">
      <dgm:prSet presAssocID="{321189AE-256A-4E36-A9E7-BB6AF387DA6F}" presName="compNode" presStyleCnt="0"/>
      <dgm:spPr/>
    </dgm:pt>
    <dgm:pt modelId="{7727EB59-AC21-49A9-AE50-DF99C80B8480}" type="pres">
      <dgm:prSet presAssocID="{321189AE-256A-4E36-A9E7-BB6AF387DA6F}" presName="pictRect" presStyleLbl="node1" presStyleIdx="6" presStyleCnt="12"/>
      <dgm:spPr>
        <a:blipFill>
          <a:blip xmlns:r="http://schemas.openxmlformats.org/officeDocument/2006/relationships" r:embed="rId7">
            <a:extLst>
              <a:ext uri="{28A0092B-C50C-407E-A947-70E740481C1C}">
                <a14:useLocalDpi xmlns:a14="http://schemas.microsoft.com/office/drawing/2010/main" val="0"/>
              </a:ext>
            </a:extLst>
          </a:blip>
          <a:srcRect/>
          <a:stretch>
            <a:fillRect l="-4000" r="-4000"/>
          </a:stretch>
        </a:blipFill>
      </dgm:spPr>
      <dgm:t>
        <a:bodyPr/>
        <a:lstStyle/>
        <a:p>
          <a:endParaRPr lang="es-ES"/>
        </a:p>
      </dgm:t>
    </dgm:pt>
    <dgm:pt modelId="{DF4E5AF9-CCB5-4918-8203-9FA84A177DA0}" type="pres">
      <dgm:prSet presAssocID="{321189AE-256A-4E36-A9E7-BB6AF387DA6F}" presName="textRect" presStyleLbl="revTx" presStyleIdx="6" presStyleCnt="12">
        <dgm:presLayoutVars>
          <dgm:bulletEnabled val="1"/>
        </dgm:presLayoutVars>
      </dgm:prSet>
      <dgm:spPr/>
      <dgm:t>
        <a:bodyPr/>
        <a:lstStyle/>
        <a:p>
          <a:endParaRPr lang="es-ES"/>
        </a:p>
      </dgm:t>
    </dgm:pt>
    <dgm:pt modelId="{B2458CF8-8634-4EA6-BA4B-0ACD6A1C12A1}" type="pres">
      <dgm:prSet presAssocID="{E10F9392-1040-4F86-BE34-AD714A1CE59D}" presName="sibTrans" presStyleLbl="sibTrans2D1" presStyleIdx="0" presStyleCnt="0"/>
      <dgm:spPr/>
      <dgm:t>
        <a:bodyPr/>
        <a:lstStyle/>
        <a:p>
          <a:endParaRPr lang="es-ES"/>
        </a:p>
      </dgm:t>
    </dgm:pt>
    <dgm:pt modelId="{AE29FF7A-CFC1-4C9E-A3F6-37F64357E3BF}" type="pres">
      <dgm:prSet presAssocID="{A9253B0F-1E6F-4825-A743-21166F3215B5}" presName="compNode" presStyleCnt="0"/>
      <dgm:spPr/>
    </dgm:pt>
    <dgm:pt modelId="{4B58854F-7A5D-47BC-9E36-34502387A4A6}" type="pres">
      <dgm:prSet presAssocID="{A9253B0F-1E6F-4825-A743-21166F3215B5}" presName="pictRect" presStyleLbl="node1" presStyleIdx="7" presStyleCnt="12"/>
      <dgm:spPr>
        <a:blipFill>
          <a:blip xmlns:r="http://schemas.openxmlformats.org/officeDocument/2006/relationships" r:embed="rId8">
            <a:extLst>
              <a:ext uri="{28A0092B-C50C-407E-A947-70E740481C1C}">
                <a14:useLocalDpi xmlns:a14="http://schemas.microsoft.com/office/drawing/2010/main" val="0"/>
              </a:ext>
            </a:extLst>
          </a:blip>
          <a:srcRect/>
          <a:stretch>
            <a:fillRect t="-18000" b="-18000"/>
          </a:stretch>
        </a:blipFill>
      </dgm:spPr>
      <dgm:t>
        <a:bodyPr/>
        <a:lstStyle/>
        <a:p>
          <a:endParaRPr lang="es-ES"/>
        </a:p>
      </dgm:t>
    </dgm:pt>
    <dgm:pt modelId="{227BE1AD-172C-47A6-B5B6-60861B46BAB8}" type="pres">
      <dgm:prSet presAssocID="{A9253B0F-1E6F-4825-A743-21166F3215B5}" presName="textRect" presStyleLbl="revTx" presStyleIdx="7" presStyleCnt="12">
        <dgm:presLayoutVars>
          <dgm:bulletEnabled val="1"/>
        </dgm:presLayoutVars>
      </dgm:prSet>
      <dgm:spPr/>
      <dgm:t>
        <a:bodyPr/>
        <a:lstStyle/>
        <a:p>
          <a:endParaRPr lang="es-ES"/>
        </a:p>
      </dgm:t>
    </dgm:pt>
    <dgm:pt modelId="{1205B86C-F287-4E95-8AF5-5A919FCEBEA1}" type="pres">
      <dgm:prSet presAssocID="{E340156E-F7D0-4FA9-A0C5-FBBA01F59DAF}" presName="sibTrans" presStyleLbl="sibTrans2D1" presStyleIdx="0" presStyleCnt="0"/>
      <dgm:spPr/>
      <dgm:t>
        <a:bodyPr/>
        <a:lstStyle/>
        <a:p>
          <a:endParaRPr lang="es-ES"/>
        </a:p>
      </dgm:t>
    </dgm:pt>
    <dgm:pt modelId="{0B451D1B-7E58-4642-8A04-AEBE484F6ADD}" type="pres">
      <dgm:prSet presAssocID="{19BA2194-6F26-48C2-BE27-68095C041D28}" presName="compNode" presStyleCnt="0"/>
      <dgm:spPr/>
    </dgm:pt>
    <dgm:pt modelId="{9954502C-79D2-49F8-AFAD-6E07CB269D28}" type="pres">
      <dgm:prSet presAssocID="{19BA2194-6F26-48C2-BE27-68095C041D28}" presName="pictRect" presStyleLbl="node1" presStyleIdx="8" presStyleCnt="12"/>
      <dgm:spPr>
        <a:blipFill>
          <a:blip xmlns:r="http://schemas.openxmlformats.org/officeDocument/2006/relationships" r:embed="rId9">
            <a:extLst>
              <a:ext uri="{28A0092B-C50C-407E-A947-70E740481C1C}">
                <a14:useLocalDpi xmlns:a14="http://schemas.microsoft.com/office/drawing/2010/main" val="0"/>
              </a:ext>
            </a:extLst>
          </a:blip>
          <a:srcRect/>
          <a:stretch>
            <a:fillRect l="-7000" r="-7000"/>
          </a:stretch>
        </a:blipFill>
      </dgm:spPr>
      <dgm:t>
        <a:bodyPr/>
        <a:lstStyle/>
        <a:p>
          <a:endParaRPr lang="es-ES"/>
        </a:p>
      </dgm:t>
    </dgm:pt>
    <dgm:pt modelId="{97A3BB32-2521-44F9-8344-EDADF7217540}" type="pres">
      <dgm:prSet presAssocID="{19BA2194-6F26-48C2-BE27-68095C041D28}" presName="textRect" presStyleLbl="revTx" presStyleIdx="8" presStyleCnt="12">
        <dgm:presLayoutVars>
          <dgm:bulletEnabled val="1"/>
        </dgm:presLayoutVars>
      </dgm:prSet>
      <dgm:spPr/>
      <dgm:t>
        <a:bodyPr/>
        <a:lstStyle/>
        <a:p>
          <a:endParaRPr lang="es-ES"/>
        </a:p>
      </dgm:t>
    </dgm:pt>
    <dgm:pt modelId="{4B8C2BE2-B368-434D-9FC9-62F9A74919F0}" type="pres">
      <dgm:prSet presAssocID="{71A02297-FEED-4040-AD12-1468BF005A0F}" presName="sibTrans" presStyleLbl="sibTrans2D1" presStyleIdx="0" presStyleCnt="0"/>
      <dgm:spPr/>
      <dgm:t>
        <a:bodyPr/>
        <a:lstStyle/>
        <a:p>
          <a:endParaRPr lang="es-ES"/>
        </a:p>
      </dgm:t>
    </dgm:pt>
    <dgm:pt modelId="{A4E3A72A-02BD-4CA7-8D4B-385A55BCAB2F}" type="pres">
      <dgm:prSet presAssocID="{3868E5DF-1F66-46F3-A437-AEE9FEF5CDED}" presName="compNode" presStyleCnt="0"/>
      <dgm:spPr/>
    </dgm:pt>
    <dgm:pt modelId="{0569D1D1-70D8-434B-8B05-4A2D99CB3C83}" type="pres">
      <dgm:prSet presAssocID="{3868E5DF-1F66-46F3-A437-AEE9FEF5CDED}" presName="pictRect" presStyleLbl="node1" presStyleIdx="9" presStyleCnt="12"/>
      <dgm:spPr>
        <a:blipFill>
          <a:blip xmlns:r="http://schemas.openxmlformats.org/officeDocument/2006/relationships" r:embed="rId10">
            <a:extLst>
              <a:ext uri="{28A0092B-C50C-407E-A947-70E740481C1C}">
                <a14:useLocalDpi xmlns:a14="http://schemas.microsoft.com/office/drawing/2010/main" val="0"/>
              </a:ext>
            </a:extLst>
          </a:blip>
          <a:srcRect/>
          <a:stretch>
            <a:fillRect l="-2000" r="-2000"/>
          </a:stretch>
        </a:blipFill>
      </dgm:spPr>
      <dgm:t>
        <a:bodyPr/>
        <a:lstStyle/>
        <a:p>
          <a:endParaRPr lang="es-ES"/>
        </a:p>
      </dgm:t>
    </dgm:pt>
    <dgm:pt modelId="{964F855E-47E4-4B7D-BB22-D8CAE9640A45}" type="pres">
      <dgm:prSet presAssocID="{3868E5DF-1F66-46F3-A437-AEE9FEF5CDED}" presName="textRect" presStyleLbl="revTx" presStyleIdx="9" presStyleCnt="12">
        <dgm:presLayoutVars>
          <dgm:bulletEnabled val="1"/>
        </dgm:presLayoutVars>
      </dgm:prSet>
      <dgm:spPr/>
      <dgm:t>
        <a:bodyPr/>
        <a:lstStyle/>
        <a:p>
          <a:endParaRPr lang="es-ES"/>
        </a:p>
      </dgm:t>
    </dgm:pt>
    <dgm:pt modelId="{DDD896DD-5137-4F6A-99F3-805702EC2824}" type="pres">
      <dgm:prSet presAssocID="{5757F61E-61D1-4C07-8051-BDDDBBA4D99A}" presName="sibTrans" presStyleLbl="sibTrans2D1" presStyleIdx="0" presStyleCnt="0"/>
      <dgm:spPr/>
      <dgm:t>
        <a:bodyPr/>
        <a:lstStyle/>
        <a:p>
          <a:endParaRPr lang="es-ES"/>
        </a:p>
      </dgm:t>
    </dgm:pt>
    <dgm:pt modelId="{42AB1A85-FA84-4988-81BD-74EDE85F0F1C}" type="pres">
      <dgm:prSet presAssocID="{2932E225-49B4-483B-BEAC-A222429771FA}" presName="compNode" presStyleCnt="0"/>
      <dgm:spPr/>
    </dgm:pt>
    <dgm:pt modelId="{B238C40F-24A9-4871-A218-064CFE028EAC}" type="pres">
      <dgm:prSet presAssocID="{2932E225-49B4-483B-BEAC-A222429771FA}" presName="pictRect" presStyleLbl="node1" presStyleIdx="10" presStyleCnt="12"/>
      <dgm:spPr>
        <a:blipFill>
          <a:blip xmlns:r="http://schemas.openxmlformats.org/officeDocument/2006/relationships" r:embed="rId11">
            <a:extLst>
              <a:ext uri="{28A0092B-C50C-407E-A947-70E740481C1C}">
                <a14:useLocalDpi xmlns:a14="http://schemas.microsoft.com/office/drawing/2010/main" val="0"/>
              </a:ext>
            </a:extLst>
          </a:blip>
          <a:srcRect/>
          <a:stretch>
            <a:fillRect t="-43000" b="-43000"/>
          </a:stretch>
        </a:blipFill>
      </dgm:spPr>
      <dgm:t>
        <a:bodyPr/>
        <a:lstStyle/>
        <a:p>
          <a:endParaRPr lang="es-ES"/>
        </a:p>
      </dgm:t>
    </dgm:pt>
    <dgm:pt modelId="{069F87A0-A591-43C6-9D24-C982D42A2B54}" type="pres">
      <dgm:prSet presAssocID="{2932E225-49B4-483B-BEAC-A222429771FA}" presName="textRect" presStyleLbl="revTx" presStyleIdx="10" presStyleCnt="12">
        <dgm:presLayoutVars>
          <dgm:bulletEnabled val="1"/>
        </dgm:presLayoutVars>
      </dgm:prSet>
      <dgm:spPr/>
      <dgm:t>
        <a:bodyPr/>
        <a:lstStyle/>
        <a:p>
          <a:endParaRPr lang="es-ES"/>
        </a:p>
      </dgm:t>
    </dgm:pt>
    <dgm:pt modelId="{ACACD19E-5AA0-43F9-8DA3-7299364292F4}" type="pres">
      <dgm:prSet presAssocID="{D643B22A-FC5C-4DAA-AC95-85C454DAC8F3}" presName="sibTrans" presStyleLbl="sibTrans2D1" presStyleIdx="0" presStyleCnt="0"/>
      <dgm:spPr/>
      <dgm:t>
        <a:bodyPr/>
        <a:lstStyle/>
        <a:p>
          <a:endParaRPr lang="es-ES"/>
        </a:p>
      </dgm:t>
    </dgm:pt>
    <dgm:pt modelId="{B0FD1DF3-A541-4E50-B720-357168C37F17}" type="pres">
      <dgm:prSet presAssocID="{77ABC7BD-D229-4A61-8192-9B6ABF4C5CC7}" presName="compNode" presStyleCnt="0"/>
      <dgm:spPr/>
    </dgm:pt>
    <dgm:pt modelId="{559C507E-B0ED-4304-A5C7-D6009CACF213}" type="pres">
      <dgm:prSet presAssocID="{77ABC7BD-D229-4A61-8192-9B6ABF4C5CC7}" presName="pictRect" presStyleLbl="node1" presStyleIdx="11" presStyleCnt="12"/>
      <dgm:spPr>
        <a:blipFill>
          <a:blip xmlns:r="http://schemas.openxmlformats.org/officeDocument/2006/relationships" r:embed="rId12">
            <a:extLst>
              <a:ext uri="{28A0092B-C50C-407E-A947-70E740481C1C}">
                <a14:useLocalDpi xmlns:a14="http://schemas.microsoft.com/office/drawing/2010/main" val="0"/>
              </a:ext>
            </a:extLst>
          </a:blip>
          <a:srcRect/>
          <a:stretch>
            <a:fillRect l="-4000" r="-4000"/>
          </a:stretch>
        </a:blipFill>
      </dgm:spPr>
      <dgm:t>
        <a:bodyPr/>
        <a:lstStyle/>
        <a:p>
          <a:endParaRPr lang="es-ES"/>
        </a:p>
      </dgm:t>
    </dgm:pt>
    <dgm:pt modelId="{B6192018-F6B4-46EE-A4BB-B07A389137AF}" type="pres">
      <dgm:prSet presAssocID="{77ABC7BD-D229-4A61-8192-9B6ABF4C5CC7}" presName="textRect" presStyleLbl="revTx" presStyleIdx="11" presStyleCnt="12">
        <dgm:presLayoutVars>
          <dgm:bulletEnabled val="1"/>
        </dgm:presLayoutVars>
      </dgm:prSet>
      <dgm:spPr/>
      <dgm:t>
        <a:bodyPr/>
        <a:lstStyle/>
        <a:p>
          <a:endParaRPr lang="es-ES"/>
        </a:p>
      </dgm:t>
    </dgm:pt>
  </dgm:ptLst>
  <dgm:cxnLst>
    <dgm:cxn modelId="{A3F68016-2204-4A32-994C-0F9B1798A9B6}" type="presOf" srcId="{71A02297-FEED-4040-AD12-1468BF005A0F}" destId="{4B8C2BE2-B368-434D-9FC9-62F9A74919F0}" srcOrd="0" destOrd="0" presId="urn:microsoft.com/office/officeart/2005/8/layout/pList1"/>
    <dgm:cxn modelId="{E77D06D6-1E63-4BBD-8D83-F358CFF878B8}" srcId="{F77ADE21-D811-4895-994B-69A457FDAC96}" destId="{A9253B0F-1E6F-4825-A743-21166F3215B5}" srcOrd="7" destOrd="0" parTransId="{8EB4AED8-4705-4CB1-BD82-EAD0EB33163C}" sibTransId="{E340156E-F7D0-4FA9-A0C5-FBBA01F59DAF}"/>
    <dgm:cxn modelId="{09FFE393-7BA2-4B74-9876-BEBC13FFD8DA}" type="presOf" srcId="{21AC1C0E-CB99-4FA6-99ED-C04D926EAA12}" destId="{6DB2581F-029F-4DE2-88A5-F99519F01E41}" srcOrd="0" destOrd="0" presId="urn:microsoft.com/office/officeart/2005/8/layout/pList1"/>
    <dgm:cxn modelId="{C6B2BF1A-3FC0-4470-8E70-43A6CA973691}" type="presOf" srcId="{355954F1-18AA-4CBC-8452-659BD18AC9F2}" destId="{1D69DDDB-33A9-4F62-BB80-213302B21CBB}" srcOrd="0" destOrd="0" presId="urn:microsoft.com/office/officeart/2005/8/layout/pList1"/>
    <dgm:cxn modelId="{D4583382-55DC-405D-8709-07A9BE9CEE5C}" srcId="{F77ADE21-D811-4895-994B-69A457FDAC96}" destId="{321189AE-256A-4E36-A9E7-BB6AF387DA6F}" srcOrd="6" destOrd="0" parTransId="{C2EDAE5A-F8FF-4CFD-B285-D1E2C4F3EDC9}" sibTransId="{E10F9392-1040-4F86-BE34-AD714A1CE59D}"/>
    <dgm:cxn modelId="{7F2DB64A-0E12-4986-8ED4-4AA280A9BACB}" type="presOf" srcId="{F77ADE21-D811-4895-994B-69A457FDAC96}" destId="{0CD68730-8237-476B-9D5D-B1C8DE32A4EC}" srcOrd="0" destOrd="0" presId="urn:microsoft.com/office/officeart/2005/8/layout/pList1"/>
    <dgm:cxn modelId="{00C8996B-59AB-4B5A-87B4-6181235ABB92}" type="presOf" srcId="{A41D45B7-ED86-4BC4-98BB-5D1D8A0AA11B}" destId="{C9EE4567-C74D-4FB6-BBBF-64DD3CD864F3}" srcOrd="0" destOrd="0" presId="urn:microsoft.com/office/officeart/2005/8/layout/pList1"/>
    <dgm:cxn modelId="{E2E8BAAA-7A92-4F97-92BC-48AF8BA36792}" srcId="{F77ADE21-D811-4895-994B-69A457FDAC96}" destId="{92F68015-1F47-4843-AB6A-6032628826E5}" srcOrd="1" destOrd="0" parTransId="{98BB31A0-0D63-4C96-BD83-D262BCC6BEC8}" sibTransId="{D7D79BB4-66EC-4449-8228-7A50281E1712}"/>
    <dgm:cxn modelId="{5ECEBAA4-E850-4C1E-BCB2-A6ACB45C2966}" type="presOf" srcId="{77ABC7BD-D229-4A61-8192-9B6ABF4C5CC7}" destId="{B6192018-F6B4-46EE-A4BB-B07A389137AF}" srcOrd="0" destOrd="0" presId="urn:microsoft.com/office/officeart/2005/8/layout/pList1"/>
    <dgm:cxn modelId="{2DD27485-DD92-45DF-862C-8A856FC6A637}" type="presOf" srcId="{321189AE-256A-4E36-A9E7-BB6AF387DA6F}" destId="{DF4E5AF9-CCB5-4918-8203-9FA84A177DA0}" srcOrd="0" destOrd="0" presId="urn:microsoft.com/office/officeart/2005/8/layout/pList1"/>
    <dgm:cxn modelId="{9119299E-6113-49B2-83F1-8C6B05F3AD56}" type="presOf" srcId="{E340156E-F7D0-4FA9-A0C5-FBBA01F59DAF}" destId="{1205B86C-F287-4E95-8AF5-5A919FCEBEA1}" srcOrd="0" destOrd="0" presId="urn:microsoft.com/office/officeart/2005/8/layout/pList1"/>
    <dgm:cxn modelId="{241EAF8D-18A6-40CD-AB91-8B2C17368F96}" type="presOf" srcId="{D643B22A-FC5C-4DAA-AC95-85C454DAC8F3}" destId="{ACACD19E-5AA0-43F9-8DA3-7299364292F4}" srcOrd="0" destOrd="0" presId="urn:microsoft.com/office/officeart/2005/8/layout/pList1"/>
    <dgm:cxn modelId="{32DB5FE3-9695-4C7A-BEA8-7830D6FC1FBB}" srcId="{F77ADE21-D811-4895-994B-69A457FDAC96}" destId="{77ABC7BD-D229-4A61-8192-9B6ABF4C5CC7}" srcOrd="11" destOrd="0" parTransId="{D43BFDEB-09CA-4CFA-B029-DD57DE30CF9A}" sibTransId="{D5D2A2AC-BD1A-4DA4-AD1A-C5C8E3186352}"/>
    <dgm:cxn modelId="{D6D70FDB-6B1B-4E85-BF9C-E2562D84FAA4}" type="presOf" srcId="{3BBFEFD2-AF50-4D2E-B57C-C17284A30C3A}" destId="{C3CA4308-0327-49B2-8D43-9A1D0E9C089C}" srcOrd="0" destOrd="0" presId="urn:microsoft.com/office/officeart/2005/8/layout/pList1"/>
    <dgm:cxn modelId="{DCEF5B75-AAFF-4368-80CB-0AB1B568FC81}" type="presOf" srcId="{CF80FF3C-DBB0-449F-BD14-C186EA3E2B4F}" destId="{6C93684D-531D-4B5B-8254-6757A7D6D4BA}" srcOrd="0" destOrd="0" presId="urn:microsoft.com/office/officeart/2005/8/layout/pList1"/>
    <dgm:cxn modelId="{709DE797-C626-4CC1-B9F2-27C7A46F4C43}" srcId="{F77ADE21-D811-4895-994B-69A457FDAC96}" destId="{19BA2194-6F26-48C2-BE27-68095C041D28}" srcOrd="8" destOrd="0" parTransId="{DDBE23AC-AEC4-499B-B1FE-313A5C5123C2}" sibTransId="{71A02297-FEED-4040-AD12-1468BF005A0F}"/>
    <dgm:cxn modelId="{D0220B07-6FE5-48DC-AFD0-E24A901C5C1A}" type="presOf" srcId="{7A201EF1-A0FA-4073-8AFD-1A69ECDAD854}" destId="{78960B67-EFDA-462A-9B28-4A6F78A82A93}" srcOrd="0" destOrd="0" presId="urn:microsoft.com/office/officeart/2005/8/layout/pList1"/>
    <dgm:cxn modelId="{B88AA500-3229-4DE3-BE51-2DAD27C4D658}" type="presOf" srcId="{D7D79BB4-66EC-4449-8228-7A50281E1712}" destId="{165EEAAC-FDE3-42E6-B293-2EF80CFEB61B}" srcOrd="0" destOrd="0" presId="urn:microsoft.com/office/officeart/2005/8/layout/pList1"/>
    <dgm:cxn modelId="{80F64016-25DA-43BE-AC49-F7AF106D669A}" type="presOf" srcId="{3868E5DF-1F66-46F3-A437-AEE9FEF5CDED}" destId="{964F855E-47E4-4B7D-BB22-D8CAE9640A45}" srcOrd="0" destOrd="0" presId="urn:microsoft.com/office/officeart/2005/8/layout/pList1"/>
    <dgm:cxn modelId="{3DA8B2D3-AD0F-4AC9-84B3-AE24C00B7E52}" type="presOf" srcId="{92F68015-1F47-4843-AB6A-6032628826E5}" destId="{522437EA-2757-43DD-A7F1-BF20DD098B80}" srcOrd="0" destOrd="0" presId="urn:microsoft.com/office/officeart/2005/8/layout/pList1"/>
    <dgm:cxn modelId="{83C32029-6C94-455B-BF73-7825A4F02D74}" srcId="{F77ADE21-D811-4895-994B-69A457FDAC96}" destId="{5DCF4FC4-4700-4C9F-AF59-173A98061192}" srcOrd="4" destOrd="0" parTransId="{2CADF261-66C8-41A4-B4CE-72B44EF99FC4}" sibTransId="{B6BEBD82-54D4-4FB2-A548-A86FEF39E92C}"/>
    <dgm:cxn modelId="{7952BF6D-21A4-454F-A843-48A2831D8C40}" srcId="{F77ADE21-D811-4895-994B-69A457FDAC96}" destId="{21AC1C0E-CB99-4FA6-99ED-C04D926EAA12}" srcOrd="5" destOrd="0" parTransId="{D719011F-041E-4FE4-A88C-21003DC5F822}" sibTransId="{355954F1-18AA-4CBC-8452-659BD18AC9F2}"/>
    <dgm:cxn modelId="{518751CF-F582-4A08-9D5B-DB7EC9CC185F}" type="presOf" srcId="{B6BEBD82-54D4-4FB2-A548-A86FEF39E92C}" destId="{CDDEAF29-FFCD-45B3-80BA-5E4A944983AE}" srcOrd="0" destOrd="0" presId="urn:microsoft.com/office/officeart/2005/8/layout/pList1"/>
    <dgm:cxn modelId="{C99FDAED-3C98-48C8-9720-26CF7AA8806E}" srcId="{F77ADE21-D811-4895-994B-69A457FDAC96}" destId="{CF80FF3C-DBB0-449F-BD14-C186EA3E2B4F}" srcOrd="3" destOrd="0" parTransId="{3ED16245-E1A7-4F7F-A437-6848AFEEA604}" sibTransId="{9299C47D-691B-41D5-B5D3-74E4A6CD76CB}"/>
    <dgm:cxn modelId="{97BC0376-5DD0-4342-B9BC-FDA7F7AA96AF}" type="presOf" srcId="{A9253B0F-1E6F-4825-A743-21166F3215B5}" destId="{227BE1AD-172C-47A6-B5B6-60861B46BAB8}" srcOrd="0" destOrd="0" presId="urn:microsoft.com/office/officeart/2005/8/layout/pList1"/>
    <dgm:cxn modelId="{981E0F54-0777-451F-B119-C62698E1DC98}" type="presOf" srcId="{2932E225-49B4-483B-BEAC-A222429771FA}" destId="{069F87A0-A591-43C6-9D24-C982D42A2B54}" srcOrd="0" destOrd="0" presId="urn:microsoft.com/office/officeart/2005/8/layout/pList1"/>
    <dgm:cxn modelId="{D2B04848-C4CD-48FE-9E3C-03982052B544}" type="presOf" srcId="{5757F61E-61D1-4C07-8051-BDDDBBA4D99A}" destId="{DDD896DD-5137-4F6A-99F3-805702EC2824}" srcOrd="0" destOrd="0" presId="urn:microsoft.com/office/officeart/2005/8/layout/pList1"/>
    <dgm:cxn modelId="{2F259788-4397-4875-AD04-0AFC880A6CE8}" type="presOf" srcId="{633FA878-B6E0-46E0-869B-D9A38F0690BD}" destId="{6E2D4831-DD95-4E75-A671-4C43124C3700}" srcOrd="0" destOrd="0" presId="urn:microsoft.com/office/officeart/2005/8/layout/pList1"/>
    <dgm:cxn modelId="{09D63667-11F8-4FBB-9583-C8734DCF632D}" srcId="{F77ADE21-D811-4895-994B-69A457FDAC96}" destId="{7A201EF1-A0FA-4073-8AFD-1A69ECDAD854}" srcOrd="0" destOrd="0" parTransId="{78D79048-6FCA-4E7C-B660-1DCBA3BA87C6}" sibTransId="{633FA878-B6E0-46E0-869B-D9A38F0690BD}"/>
    <dgm:cxn modelId="{9D716694-E623-4FF4-A407-E77D1D3F8A99}" srcId="{F77ADE21-D811-4895-994B-69A457FDAC96}" destId="{3868E5DF-1F66-46F3-A437-AEE9FEF5CDED}" srcOrd="9" destOrd="0" parTransId="{3E3868D7-C8E9-44C2-8F1A-E18B4B85D21D}" sibTransId="{5757F61E-61D1-4C07-8051-BDDDBBA4D99A}"/>
    <dgm:cxn modelId="{85B75E97-E1E6-4FDC-9257-CD58A262702E}" srcId="{F77ADE21-D811-4895-994B-69A457FDAC96}" destId="{2932E225-49B4-483B-BEAC-A222429771FA}" srcOrd="10" destOrd="0" parTransId="{23C196FE-1238-4C23-B5BE-DBA1251D352D}" sibTransId="{D643B22A-FC5C-4DAA-AC95-85C454DAC8F3}"/>
    <dgm:cxn modelId="{059F5D78-307B-4093-A9A2-9BFF32041C1C}" type="presOf" srcId="{9299C47D-691B-41D5-B5D3-74E4A6CD76CB}" destId="{B21EFA97-5394-4E11-B815-4197F7D38C4A}" srcOrd="0" destOrd="0" presId="urn:microsoft.com/office/officeart/2005/8/layout/pList1"/>
    <dgm:cxn modelId="{98A3744C-51C0-4B15-A320-41EC418447A2}" type="presOf" srcId="{5DCF4FC4-4700-4C9F-AF59-173A98061192}" destId="{D918911B-7284-4F37-BB56-4F76953E2D61}" srcOrd="0" destOrd="0" presId="urn:microsoft.com/office/officeart/2005/8/layout/pList1"/>
    <dgm:cxn modelId="{8A617364-FC42-46F7-BF93-C3E9FB6ABDBB}" srcId="{F77ADE21-D811-4895-994B-69A457FDAC96}" destId="{A41D45B7-ED86-4BC4-98BB-5D1D8A0AA11B}" srcOrd="2" destOrd="0" parTransId="{25FE1C5C-B7C7-47A7-A894-B2C694D0F132}" sibTransId="{3BBFEFD2-AF50-4D2E-B57C-C17284A30C3A}"/>
    <dgm:cxn modelId="{7503DEF2-D2D0-431E-A2CB-25481F88A3B3}" type="presOf" srcId="{E10F9392-1040-4F86-BE34-AD714A1CE59D}" destId="{B2458CF8-8634-4EA6-BA4B-0ACD6A1C12A1}" srcOrd="0" destOrd="0" presId="urn:microsoft.com/office/officeart/2005/8/layout/pList1"/>
    <dgm:cxn modelId="{4B45A91E-ED0B-4FC6-8216-F2BFAD4D8239}" type="presOf" srcId="{19BA2194-6F26-48C2-BE27-68095C041D28}" destId="{97A3BB32-2521-44F9-8344-EDADF7217540}" srcOrd="0" destOrd="0" presId="urn:microsoft.com/office/officeart/2005/8/layout/pList1"/>
    <dgm:cxn modelId="{6B36CF61-2B43-4016-8A61-269E32650EED}" type="presParOf" srcId="{0CD68730-8237-476B-9D5D-B1C8DE32A4EC}" destId="{A09D2CA4-2D4A-48A0-B317-8C592187498B}" srcOrd="0" destOrd="0" presId="urn:microsoft.com/office/officeart/2005/8/layout/pList1"/>
    <dgm:cxn modelId="{F98B1336-4E47-47DF-AA2B-8462C4462964}" type="presParOf" srcId="{A09D2CA4-2D4A-48A0-B317-8C592187498B}" destId="{8E04B14C-59B0-428E-86D4-07FB286412F7}" srcOrd="0" destOrd="0" presId="urn:microsoft.com/office/officeart/2005/8/layout/pList1"/>
    <dgm:cxn modelId="{45DA77DE-D81B-4665-AD7F-17E8D27833DB}" type="presParOf" srcId="{A09D2CA4-2D4A-48A0-B317-8C592187498B}" destId="{78960B67-EFDA-462A-9B28-4A6F78A82A93}" srcOrd="1" destOrd="0" presId="urn:microsoft.com/office/officeart/2005/8/layout/pList1"/>
    <dgm:cxn modelId="{62A84297-3647-41FB-8EF1-0721B5692DCD}" type="presParOf" srcId="{0CD68730-8237-476B-9D5D-B1C8DE32A4EC}" destId="{6E2D4831-DD95-4E75-A671-4C43124C3700}" srcOrd="1" destOrd="0" presId="urn:microsoft.com/office/officeart/2005/8/layout/pList1"/>
    <dgm:cxn modelId="{660C5B61-0B03-40E6-ADD4-90CDDECDF3E1}" type="presParOf" srcId="{0CD68730-8237-476B-9D5D-B1C8DE32A4EC}" destId="{475CCA9E-97B3-4378-9341-6924BF3D15B5}" srcOrd="2" destOrd="0" presId="urn:microsoft.com/office/officeart/2005/8/layout/pList1"/>
    <dgm:cxn modelId="{E1CF2267-5AA0-47E1-BC15-644CD64F0448}" type="presParOf" srcId="{475CCA9E-97B3-4378-9341-6924BF3D15B5}" destId="{A2541E63-E0A8-4267-85D9-75E8BC61C98E}" srcOrd="0" destOrd="0" presId="urn:microsoft.com/office/officeart/2005/8/layout/pList1"/>
    <dgm:cxn modelId="{ABF08200-4270-40FD-8D61-2814FFCF5F08}" type="presParOf" srcId="{475CCA9E-97B3-4378-9341-6924BF3D15B5}" destId="{522437EA-2757-43DD-A7F1-BF20DD098B80}" srcOrd="1" destOrd="0" presId="urn:microsoft.com/office/officeart/2005/8/layout/pList1"/>
    <dgm:cxn modelId="{B4FA8543-F8F4-436B-8928-2A1CEE9F9079}" type="presParOf" srcId="{0CD68730-8237-476B-9D5D-B1C8DE32A4EC}" destId="{165EEAAC-FDE3-42E6-B293-2EF80CFEB61B}" srcOrd="3" destOrd="0" presId="urn:microsoft.com/office/officeart/2005/8/layout/pList1"/>
    <dgm:cxn modelId="{AB7A7BBD-2654-41D2-93A8-BC49BDA59875}" type="presParOf" srcId="{0CD68730-8237-476B-9D5D-B1C8DE32A4EC}" destId="{53338578-E572-48DC-970C-E086B6A4A762}" srcOrd="4" destOrd="0" presId="urn:microsoft.com/office/officeart/2005/8/layout/pList1"/>
    <dgm:cxn modelId="{6FADCC25-C73F-4CE5-A11F-7418A6BAF1F2}" type="presParOf" srcId="{53338578-E572-48DC-970C-E086B6A4A762}" destId="{AD1ECC44-E166-45BA-8815-FF8D0DF4130B}" srcOrd="0" destOrd="0" presId="urn:microsoft.com/office/officeart/2005/8/layout/pList1"/>
    <dgm:cxn modelId="{C5C82FF4-7163-4E9E-B223-50825FCB3790}" type="presParOf" srcId="{53338578-E572-48DC-970C-E086B6A4A762}" destId="{C9EE4567-C74D-4FB6-BBBF-64DD3CD864F3}" srcOrd="1" destOrd="0" presId="urn:microsoft.com/office/officeart/2005/8/layout/pList1"/>
    <dgm:cxn modelId="{ED1C515C-2282-43C6-A8EB-490AE4651571}" type="presParOf" srcId="{0CD68730-8237-476B-9D5D-B1C8DE32A4EC}" destId="{C3CA4308-0327-49B2-8D43-9A1D0E9C089C}" srcOrd="5" destOrd="0" presId="urn:microsoft.com/office/officeart/2005/8/layout/pList1"/>
    <dgm:cxn modelId="{CC0C5EB3-5EBA-4EC9-AAA1-24C4B5E44CA5}" type="presParOf" srcId="{0CD68730-8237-476B-9D5D-B1C8DE32A4EC}" destId="{84533A31-BF80-4A80-A3CB-CF50643AE479}" srcOrd="6" destOrd="0" presId="urn:microsoft.com/office/officeart/2005/8/layout/pList1"/>
    <dgm:cxn modelId="{AF87311A-C017-4EBE-B162-19670F6CB41D}" type="presParOf" srcId="{84533A31-BF80-4A80-A3CB-CF50643AE479}" destId="{AED46C0D-842E-498B-9928-EE273974BC76}" srcOrd="0" destOrd="0" presId="urn:microsoft.com/office/officeart/2005/8/layout/pList1"/>
    <dgm:cxn modelId="{38F4A270-F3D8-459E-8935-C6C11F8A4C9A}" type="presParOf" srcId="{84533A31-BF80-4A80-A3CB-CF50643AE479}" destId="{6C93684D-531D-4B5B-8254-6757A7D6D4BA}" srcOrd="1" destOrd="0" presId="urn:microsoft.com/office/officeart/2005/8/layout/pList1"/>
    <dgm:cxn modelId="{C422B3D1-2415-431C-98FE-0FA83D1426E4}" type="presParOf" srcId="{0CD68730-8237-476B-9D5D-B1C8DE32A4EC}" destId="{B21EFA97-5394-4E11-B815-4197F7D38C4A}" srcOrd="7" destOrd="0" presId="urn:microsoft.com/office/officeart/2005/8/layout/pList1"/>
    <dgm:cxn modelId="{EE996E6F-AA12-4E3D-B935-182717A52729}" type="presParOf" srcId="{0CD68730-8237-476B-9D5D-B1C8DE32A4EC}" destId="{17B4EE2C-F5AA-405E-920F-AA76DD61F1A4}" srcOrd="8" destOrd="0" presId="urn:microsoft.com/office/officeart/2005/8/layout/pList1"/>
    <dgm:cxn modelId="{0A9AB883-FE5B-4918-BECF-DEF7329B4BEE}" type="presParOf" srcId="{17B4EE2C-F5AA-405E-920F-AA76DD61F1A4}" destId="{4A9D6514-5B98-49AF-BBEB-481E90C48338}" srcOrd="0" destOrd="0" presId="urn:microsoft.com/office/officeart/2005/8/layout/pList1"/>
    <dgm:cxn modelId="{32ADFBF4-B51D-433C-BD71-98253F3627CC}" type="presParOf" srcId="{17B4EE2C-F5AA-405E-920F-AA76DD61F1A4}" destId="{D918911B-7284-4F37-BB56-4F76953E2D61}" srcOrd="1" destOrd="0" presId="urn:microsoft.com/office/officeart/2005/8/layout/pList1"/>
    <dgm:cxn modelId="{77F5B7AF-0B4D-4CF0-B06A-C7756DAD32AC}" type="presParOf" srcId="{0CD68730-8237-476B-9D5D-B1C8DE32A4EC}" destId="{CDDEAF29-FFCD-45B3-80BA-5E4A944983AE}" srcOrd="9" destOrd="0" presId="urn:microsoft.com/office/officeart/2005/8/layout/pList1"/>
    <dgm:cxn modelId="{1A0D7E02-E052-4CA1-B0EC-7389274F0449}" type="presParOf" srcId="{0CD68730-8237-476B-9D5D-B1C8DE32A4EC}" destId="{DC44D38B-E4C2-4EA9-9CFE-9FD2810F13B8}" srcOrd="10" destOrd="0" presId="urn:microsoft.com/office/officeart/2005/8/layout/pList1"/>
    <dgm:cxn modelId="{5546EA06-5957-459C-AF9A-F044DC1C87B3}" type="presParOf" srcId="{DC44D38B-E4C2-4EA9-9CFE-9FD2810F13B8}" destId="{B614679E-ECE4-4746-863C-EBCE514FF654}" srcOrd="0" destOrd="0" presId="urn:microsoft.com/office/officeart/2005/8/layout/pList1"/>
    <dgm:cxn modelId="{5B4CA588-DB30-468E-978F-8F546DE0CBB9}" type="presParOf" srcId="{DC44D38B-E4C2-4EA9-9CFE-9FD2810F13B8}" destId="{6DB2581F-029F-4DE2-88A5-F99519F01E41}" srcOrd="1" destOrd="0" presId="urn:microsoft.com/office/officeart/2005/8/layout/pList1"/>
    <dgm:cxn modelId="{99AD319F-1636-485B-AAC5-0B12B8B1A708}" type="presParOf" srcId="{0CD68730-8237-476B-9D5D-B1C8DE32A4EC}" destId="{1D69DDDB-33A9-4F62-BB80-213302B21CBB}" srcOrd="11" destOrd="0" presId="urn:microsoft.com/office/officeart/2005/8/layout/pList1"/>
    <dgm:cxn modelId="{7E4AC4CA-878F-4515-A3BA-6B26739BAA07}" type="presParOf" srcId="{0CD68730-8237-476B-9D5D-B1C8DE32A4EC}" destId="{1A54B271-C8EB-4335-8939-1C3025B2765D}" srcOrd="12" destOrd="0" presId="urn:microsoft.com/office/officeart/2005/8/layout/pList1"/>
    <dgm:cxn modelId="{E3FC6C0F-350D-41EA-85B0-A28A248D112B}" type="presParOf" srcId="{1A54B271-C8EB-4335-8939-1C3025B2765D}" destId="{7727EB59-AC21-49A9-AE50-DF99C80B8480}" srcOrd="0" destOrd="0" presId="urn:microsoft.com/office/officeart/2005/8/layout/pList1"/>
    <dgm:cxn modelId="{79AAB093-E9E8-44F9-B48A-5C070AD09621}" type="presParOf" srcId="{1A54B271-C8EB-4335-8939-1C3025B2765D}" destId="{DF4E5AF9-CCB5-4918-8203-9FA84A177DA0}" srcOrd="1" destOrd="0" presId="urn:microsoft.com/office/officeart/2005/8/layout/pList1"/>
    <dgm:cxn modelId="{C9E83DA3-7B83-42AA-A037-0C0ADC14C853}" type="presParOf" srcId="{0CD68730-8237-476B-9D5D-B1C8DE32A4EC}" destId="{B2458CF8-8634-4EA6-BA4B-0ACD6A1C12A1}" srcOrd="13" destOrd="0" presId="urn:microsoft.com/office/officeart/2005/8/layout/pList1"/>
    <dgm:cxn modelId="{1972549B-AB7C-4B3A-A87C-18A2E000337F}" type="presParOf" srcId="{0CD68730-8237-476B-9D5D-B1C8DE32A4EC}" destId="{AE29FF7A-CFC1-4C9E-A3F6-37F64357E3BF}" srcOrd="14" destOrd="0" presId="urn:microsoft.com/office/officeart/2005/8/layout/pList1"/>
    <dgm:cxn modelId="{59E94FDC-49F1-40CB-85C2-447753AF96F6}" type="presParOf" srcId="{AE29FF7A-CFC1-4C9E-A3F6-37F64357E3BF}" destId="{4B58854F-7A5D-47BC-9E36-34502387A4A6}" srcOrd="0" destOrd="0" presId="urn:microsoft.com/office/officeart/2005/8/layout/pList1"/>
    <dgm:cxn modelId="{7F81E03E-1C08-48CB-A4CB-FE05288BFFA5}" type="presParOf" srcId="{AE29FF7A-CFC1-4C9E-A3F6-37F64357E3BF}" destId="{227BE1AD-172C-47A6-B5B6-60861B46BAB8}" srcOrd="1" destOrd="0" presId="urn:microsoft.com/office/officeart/2005/8/layout/pList1"/>
    <dgm:cxn modelId="{8CC836C2-44B4-4A34-B9DC-A47AE8F2636A}" type="presParOf" srcId="{0CD68730-8237-476B-9D5D-B1C8DE32A4EC}" destId="{1205B86C-F287-4E95-8AF5-5A919FCEBEA1}" srcOrd="15" destOrd="0" presId="urn:microsoft.com/office/officeart/2005/8/layout/pList1"/>
    <dgm:cxn modelId="{902CE567-29FE-4B75-B8BD-F5F97FCA5E56}" type="presParOf" srcId="{0CD68730-8237-476B-9D5D-B1C8DE32A4EC}" destId="{0B451D1B-7E58-4642-8A04-AEBE484F6ADD}" srcOrd="16" destOrd="0" presId="urn:microsoft.com/office/officeart/2005/8/layout/pList1"/>
    <dgm:cxn modelId="{C42F0AB9-9156-4806-8EC0-C2C7496205CC}" type="presParOf" srcId="{0B451D1B-7E58-4642-8A04-AEBE484F6ADD}" destId="{9954502C-79D2-49F8-AFAD-6E07CB269D28}" srcOrd="0" destOrd="0" presId="urn:microsoft.com/office/officeart/2005/8/layout/pList1"/>
    <dgm:cxn modelId="{5CDAEF6A-0132-44D8-9C3A-E4A1B8EB4304}" type="presParOf" srcId="{0B451D1B-7E58-4642-8A04-AEBE484F6ADD}" destId="{97A3BB32-2521-44F9-8344-EDADF7217540}" srcOrd="1" destOrd="0" presId="urn:microsoft.com/office/officeart/2005/8/layout/pList1"/>
    <dgm:cxn modelId="{14C2C561-8D84-48C3-B1B0-24E9CC2DF373}" type="presParOf" srcId="{0CD68730-8237-476B-9D5D-B1C8DE32A4EC}" destId="{4B8C2BE2-B368-434D-9FC9-62F9A74919F0}" srcOrd="17" destOrd="0" presId="urn:microsoft.com/office/officeart/2005/8/layout/pList1"/>
    <dgm:cxn modelId="{A84F3A03-CE8F-439E-A2A6-0771FE807A82}" type="presParOf" srcId="{0CD68730-8237-476B-9D5D-B1C8DE32A4EC}" destId="{A4E3A72A-02BD-4CA7-8D4B-385A55BCAB2F}" srcOrd="18" destOrd="0" presId="urn:microsoft.com/office/officeart/2005/8/layout/pList1"/>
    <dgm:cxn modelId="{EE83AF26-5F95-4B7C-B1E7-AA602784DCEC}" type="presParOf" srcId="{A4E3A72A-02BD-4CA7-8D4B-385A55BCAB2F}" destId="{0569D1D1-70D8-434B-8B05-4A2D99CB3C83}" srcOrd="0" destOrd="0" presId="urn:microsoft.com/office/officeart/2005/8/layout/pList1"/>
    <dgm:cxn modelId="{511EDB44-8388-4C58-B3EB-68011ECA31E5}" type="presParOf" srcId="{A4E3A72A-02BD-4CA7-8D4B-385A55BCAB2F}" destId="{964F855E-47E4-4B7D-BB22-D8CAE9640A45}" srcOrd="1" destOrd="0" presId="urn:microsoft.com/office/officeart/2005/8/layout/pList1"/>
    <dgm:cxn modelId="{07D217D8-54E6-4B8B-9F57-5611B4689531}" type="presParOf" srcId="{0CD68730-8237-476B-9D5D-B1C8DE32A4EC}" destId="{DDD896DD-5137-4F6A-99F3-805702EC2824}" srcOrd="19" destOrd="0" presId="urn:microsoft.com/office/officeart/2005/8/layout/pList1"/>
    <dgm:cxn modelId="{29F72AFF-EEF2-4281-8B3D-FC4AE75F5CC8}" type="presParOf" srcId="{0CD68730-8237-476B-9D5D-B1C8DE32A4EC}" destId="{42AB1A85-FA84-4988-81BD-74EDE85F0F1C}" srcOrd="20" destOrd="0" presId="urn:microsoft.com/office/officeart/2005/8/layout/pList1"/>
    <dgm:cxn modelId="{66A4796D-56DC-41E5-8D7B-C476DEB8BD2F}" type="presParOf" srcId="{42AB1A85-FA84-4988-81BD-74EDE85F0F1C}" destId="{B238C40F-24A9-4871-A218-064CFE028EAC}" srcOrd="0" destOrd="0" presId="urn:microsoft.com/office/officeart/2005/8/layout/pList1"/>
    <dgm:cxn modelId="{9CB6B26F-6101-4350-A4D0-3F8C5EB8BB79}" type="presParOf" srcId="{42AB1A85-FA84-4988-81BD-74EDE85F0F1C}" destId="{069F87A0-A591-43C6-9D24-C982D42A2B54}" srcOrd="1" destOrd="0" presId="urn:microsoft.com/office/officeart/2005/8/layout/pList1"/>
    <dgm:cxn modelId="{4065C676-3B59-494E-BC1E-E24F37AC1864}" type="presParOf" srcId="{0CD68730-8237-476B-9D5D-B1C8DE32A4EC}" destId="{ACACD19E-5AA0-43F9-8DA3-7299364292F4}" srcOrd="21" destOrd="0" presId="urn:microsoft.com/office/officeart/2005/8/layout/pList1"/>
    <dgm:cxn modelId="{C52F6364-FF3E-4855-8377-07891FE55DF2}" type="presParOf" srcId="{0CD68730-8237-476B-9D5D-B1C8DE32A4EC}" destId="{B0FD1DF3-A541-4E50-B720-357168C37F17}" srcOrd="22" destOrd="0" presId="urn:microsoft.com/office/officeart/2005/8/layout/pList1"/>
    <dgm:cxn modelId="{B04F01C0-20DC-4A02-BFF4-D1865A4697F7}" type="presParOf" srcId="{B0FD1DF3-A541-4E50-B720-357168C37F17}" destId="{559C507E-B0ED-4304-A5C7-D6009CACF213}" srcOrd="0" destOrd="0" presId="urn:microsoft.com/office/officeart/2005/8/layout/pList1"/>
    <dgm:cxn modelId="{45BBFDAD-4CAD-4607-A80E-FEB483343316}" type="presParOf" srcId="{B0FD1DF3-A541-4E50-B720-357168C37F17}" destId="{B6192018-F6B4-46EE-A4BB-B07A389137AF}"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D25556C-ABF6-4523-9706-21235BBBC02D}" type="doc">
      <dgm:prSet loTypeId="urn:microsoft.com/office/officeart/2005/8/layout/list1" loCatId="list" qsTypeId="urn:microsoft.com/office/officeart/2005/8/quickstyle/simple1" qsCatId="simple" csTypeId="urn:microsoft.com/office/officeart/2005/8/colors/accent1_3" csCatId="accent1" phldr="1"/>
      <dgm:spPr/>
      <dgm:t>
        <a:bodyPr/>
        <a:lstStyle/>
        <a:p>
          <a:endParaRPr lang="es-ES"/>
        </a:p>
      </dgm:t>
    </dgm:pt>
    <dgm:pt modelId="{AFF67423-0970-466C-B941-65F139B6664E}">
      <dgm:prSet custT="1"/>
      <dgm:spPr/>
      <dgm:t>
        <a:bodyPr/>
        <a:lstStyle/>
        <a:p>
          <a:r>
            <a:rPr lang="es-ES" sz="1200" dirty="0" smtClean="0"/>
            <a:t>El designio de un dispositivo informático es echar una mano en la realización de tus tareas.</a:t>
          </a:r>
          <a:endParaRPr lang="es-ES_tradnl" sz="1200" dirty="0"/>
        </a:p>
      </dgm:t>
    </dgm:pt>
    <dgm:pt modelId="{28956102-B211-4C50-BE15-3FE68CDD1B0B}" type="parTrans" cxnId="{2DBA2AAA-3ABB-47F1-83EE-2107CD9587BF}">
      <dgm:prSet/>
      <dgm:spPr/>
      <dgm:t>
        <a:bodyPr/>
        <a:lstStyle/>
        <a:p>
          <a:endParaRPr lang="es-ES"/>
        </a:p>
      </dgm:t>
    </dgm:pt>
    <dgm:pt modelId="{9A69109D-161E-4618-BDC3-783D7685AF15}" type="sibTrans" cxnId="{2DBA2AAA-3ABB-47F1-83EE-2107CD9587BF}">
      <dgm:prSet/>
      <dgm:spPr/>
      <dgm:t>
        <a:bodyPr/>
        <a:lstStyle/>
        <a:p>
          <a:endParaRPr lang="es-ES"/>
        </a:p>
      </dgm:t>
    </dgm:pt>
    <dgm:pt modelId="{72389C30-F71F-472A-8063-196087521B07}">
      <dgm:prSet custT="1"/>
      <dgm:spPr/>
      <dgm:t>
        <a:bodyPr/>
        <a:lstStyle/>
        <a:p>
          <a:r>
            <a:rPr lang="es-ES" sz="1200" dirty="0" smtClean="0"/>
            <a:t>El mejor dispositivo es aquél que no te enteras de que lo estás usando.</a:t>
          </a:r>
          <a:endParaRPr lang="es-ES_tradnl" sz="1200" dirty="0"/>
        </a:p>
      </dgm:t>
    </dgm:pt>
    <dgm:pt modelId="{151157D8-A993-4B36-B912-F86241B2B6E5}" type="parTrans" cxnId="{E2625666-79EA-4218-B6DC-FF56932EAD36}">
      <dgm:prSet/>
      <dgm:spPr/>
      <dgm:t>
        <a:bodyPr/>
        <a:lstStyle/>
        <a:p>
          <a:endParaRPr lang="es-ES"/>
        </a:p>
      </dgm:t>
    </dgm:pt>
    <dgm:pt modelId="{0DA13F4D-23DF-411E-A82F-45801D82AAA0}" type="sibTrans" cxnId="{E2625666-79EA-4218-B6DC-FF56932EAD36}">
      <dgm:prSet/>
      <dgm:spPr/>
      <dgm:t>
        <a:bodyPr/>
        <a:lstStyle/>
        <a:p>
          <a:endParaRPr lang="es-ES"/>
        </a:p>
      </dgm:t>
    </dgm:pt>
    <dgm:pt modelId="{7065BF99-54F3-4ED9-9EA6-0444FE9EE265}">
      <dgm:prSet custT="1"/>
      <dgm:spPr/>
      <dgm:t>
        <a:bodyPr/>
        <a:lstStyle/>
        <a:p>
          <a:r>
            <a:rPr lang="es-ES" sz="1200" dirty="0" smtClean="0"/>
            <a:t>Los dispositivos deben funcionar intuitivamente.</a:t>
          </a:r>
          <a:endParaRPr lang="es-ES_tradnl" sz="1200" dirty="0"/>
        </a:p>
      </dgm:t>
    </dgm:pt>
    <dgm:pt modelId="{D0CED0A8-5140-4AC0-9F8F-AB780287A68D}" type="parTrans" cxnId="{0EA96A13-14BB-45EF-B79F-160CF480C210}">
      <dgm:prSet/>
      <dgm:spPr/>
      <dgm:t>
        <a:bodyPr/>
        <a:lstStyle/>
        <a:p>
          <a:endParaRPr lang="es-ES"/>
        </a:p>
      </dgm:t>
    </dgm:pt>
    <dgm:pt modelId="{FD5EF35F-F79D-4820-AAF9-81FA9BF05E86}" type="sibTrans" cxnId="{0EA96A13-14BB-45EF-B79F-160CF480C210}">
      <dgm:prSet/>
      <dgm:spPr/>
      <dgm:t>
        <a:bodyPr/>
        <a:lstStyle/>
        <a:p>
          <a:endParaRPr lang="es-ES"/>
        </a:p>
      </dgm:t>
    </dgm:pt>
    <dgm:pt modelId="{431123BC-FD38-4C78-8760-A1B05E2EB9AB}">
      <dgm:prSet custT="1"/>
      <dgm:spPr>
        <a:solidFill>
          <a:srgbClr val="B0002A"/>
        </a:solidFill>
      </dgm:spPr>
      <dgm:t>
        <a:bodyPr/>
        <a:lstStyle/>
        <a:p>
          <a:r>
            <a:rPr lang="es-ES" sz="1200" dirty="0" smtClean="0"/>
            <a:t>La tecnología tiene que aportar tranquilidad y bienestar.</a:t>
          </a:r>
          <a:endParaRPr lang="es-ES_tradnl" sz="1200" dirty="0"/>
        </a:p>
      </dgm:t>
    </dgm:pt>
    <dgm:pt modelId="{8ED0F1C6-8D70-4E08-A431-942C70F2DFCC}" type="parTrans" cxnId="{1C774695-BF49-4585-AE99-53FA1D522941}">
      <dgm:prSet/>
      <dgm:spPr/>
      <dgm:t>
        <a:bodyPr/>
        <a:lstStyle/>
        <a:p>
          <a:endParaRPr lang="es-ES"/>
        </a:p>
      </dgm:t>
    </dgm:pt>
    <dgm:pt modelId="{04C00D6C-D06F-4717-9335-421DD06E7F18}" type="sibTrans" cxnId="{1C774695-BF49-4585-AE99-53FA1D522941}">
      <dgm:prSet/>
      <dgm:spPr/>
      <dgm:t>
        <a:bodyPr/>
        <a:lstStyle/>
        <a:p>
          <a:endParaRPr lang="es-ES"/>
        </a:p>
      </dgm:t>
    </dgm:pt>
    <dgm:pt modelId="{E57198FB-3F3E-4E0C-9ACB-63B3313CE21A}" type="pres">
      <dgm:prSet presAssocID="{DD25556C-ABF6-4523-9706-21235BBBC02D}" presName="linear" presStyleCnt="0">
        <dgm:presLayoutVars>
          <dgm:dir/>
          <dgm:animLvl val="lvl"/>
          <dgm:resizeHandles val="exact"/>
        </dgm:presLayoutVars>
      </dgm:prSet>
      <dgm:spPr/>
      <dgm:t>
        <a:bodyPr/>
        <a:lstStyle/>
        <a:p>
          <a:endParaRPr lang="es-ES"/>
        </a:p>
      </dgm:t>
    </dgm:pt>
    <dgm:pt modelId="{F6B2AB2E-5FAB-4766-BDFE-F2809D924DFB}" type="pres">
      <dgm:prSet presAssocID="{AFF67423-0970-466C-B941-65F139B6664E}" presName="parentLin" presStyleCnt="0"/>
      <dgm:spPr/>
      <dgm:t>
        <a:bodyPr/>
        <a:lstStyle/>
        <a:p>
          <a:endParaRPr lang="es-ES"/>
        </a:p>
      </dgm:t>
    </dgm:pt>
    <dgm:pt modelId="{B41B89CF-D734-4D43-AF99-2697B028C1EB}" type="pres">
      <dgm:prSet presAssocID="{AFF67423-0970-466C-B941-65F139B6664E}" presName="parentLeftMargin" presStyleLbl="node1" presStyleIdx="0" presStyleCnt="4"/>
      <dgm:spPr/>
      <dgm:t>
        <a:bodyPr/>
        <a:lstStyle/>
        <a:p>
          <a:endParaRPr lang="es-ES"/>
        </a:p>
      </dgm:t>
    </dgm:pt>
    <dgm:pt modelId="{19108E11-9C5B-4586-9B96-EFD031361595}" type="pres">
      <dgm:prSet presAssocID="{AFF67423-0970-466C-B941-65F139B6664E}" presName="parentText" presStyleLbl="node1" presStyleIdx="0" presStyleCnt="4">
        <dgm:presLayoutVars>
          <dgm:chMax val="0"/>
          <dgm:bulletEnabled val="1"/>
        </dgm:presLayoutVars>
      </dgm:prSet>
      <dgm:spPr/>
      <dgm:t>
        <a:bodyPr/>
        <a:lstStyle/>
        <a:p>
          <a:endParaRPr lang="es-ES"/>
        </a:p>
      </dgm:t>
    </dgm:pt>
    <dgm:pt modelId="{920B70E1-B157-4611-A6C5-CF2F89F0FB05}" type="pres">
      <dgm:prSet presAssocID="{AFF67423-0970-466C-B941-65F139B6664E}" presName="negativeSpace" presStyleCnt="0"/>
      <dgm:spPr/>
      <dgm:t>
        <a:bodyPr/>
        <a:lstStyle/>
        <a:p>
          <a:endParaRPr lang="es-ES"/>
        </a:p>
      </dgm:t>
    </dgm:pt>
    <dgm:pt modelId="{DC9E74B5-ECAD-4B7B-814D-BF67278BF978}" type="pres">
      <dgm:prSet presAssocID="{AFF67423-0970-466C-B941-65F139B6664E}" presName="childText" presStyleLbl="conFgAcc1" presStyleIdx="0" presStyleCnt="4">
        <dgm:presLayoutVars>
          <dgm:bulletEnabled val="1"/>
        </dgm:presLayoutVars>
      </dgm:prSet>
      <dgm:spPr/>
      <dgm:t>
        <a:bodyPr/>
        <a:lstStyle/>
        <a:p>
          <a:endParaRPr lang="es-ES"/>
        </a:p>
      </dgm:t>
    </dgm:pt>
    <dgm:pt modelId="{603B8CCE-8503-4BF1-B595-2C33EDC9B27A}" type="pres">
      <dgm:prSet presAssocID="{9A69109D-161E-4618-BDC3-783D7685AF15}" presName="spaceBetweenRectangles" presStyleCnt="0"/>
      <dgm:spPr/>
      <dgm:t>
        <a:bodyPr/>
        <a:lstStyle/>
        <a:p>
          <a:endParaRPr lang="es-ES"/>
        </a:p>
      </dgm:t>
    </dgm:pt>
    <dgm:pt modelId="{CD34A67B-7715-4F37-8746-59A806BDF51D}" type="pres">
      <dgm:prSet presAssocID="{72389C30-F71F-472A-8063-196087521B07}" presName="parentLin" presStyleCnt="0"/>
      <dgm:spPr/>
      <dgm:t>
        <a:bodyPr/>
        <a:lstStyle/>
        <a:p>
          <a:endParaRPr lang="es-ES"/>
        </a:p>
      </dgm:t>
    </dgm:pt>
    <dgm:pt modelId="{8E623307-3217-49DB-988E-60215E5FCB27}" type="pres">
      <dgm:prSet presAssocID="{72389C30-F71F-472A-8063-196087521B07}" presName="parentLeftMargin" presStyleLbl="node1" presStyleIdx="0" presStyleCnt="4"/>
      <dgm:spPr/>
      <dgm:t>
        <a:bodyPr/>
        <a:lstStyle/>
        <a:p>
          <a:endParaRPr lang="es-ES"/>
        </a:p>
      </dgm:t>
    </dgm:pt>
    <dgm:pt modelId="{5668B919-6C74-4924-9C14-0A20267668AB}" type="pres">
      <dgm:prSet presAssocID="{72389C30-F71F-472A-8063-196087521B07}" presName="parentText" presStyleLbl="node1" presStyleIdx="1" presStyleCnt="4">
        <dgm:presLayoutVars>
          <dgm:chMax val="0"/>
          <dgm:bulletEnabled val="1"/>
        </dgm:presLayoutVars>
      </dgm:prSet>
      <dgm:spPr/>
      <dgm:t>
        <a:bodyPr/>
        <a:lstStyle/>
        <a:p>
          <a:endParaRPr lang="es-ES"/>
        </a:p>
      </dgm:t>
    </dgm:pt>
    <dgm:pt modelId="{6F656D09-4C3F-4021-9222-1F37B86CBC41}" type="pres">
      <dgm:prSet presAssocID="{72389C30-F71F-472A-8063-196087521B07}" presName="negativeSpace" presStyleCnt="0"/>
      <dgm:spPr/>
      <dgm:t>
        <a:bodyPr/>
        <a:lstStyle/>
        <a:p>
          <a:endParaRPr lang="es-ES"/>
        </a:p>
      </dgm:t>
    </dgm:pt>
    <dgm:pt modelId="{F1A8D60F-55E2-4A35-88BE-FEE357F8FAB9}" type="pres">
      <dgm:prSet presAssocID="{72389C30-F71F-472A-8063-196087521B07}" presName="childText" presStyleLbl="conFgAcc1" presStyleIdx="1" presStyleCnt="4">
        <dgm:presLayoutVars>
          <dgm:bulletEnabled val="1"/>
        </dgm:presLayoutVars>
      </dgm:prSet>
      <dgm:spPr/>
      <dgm:t>
        <a:bodyPr/>
        <a:lstStyle/>
        <a:p>
          <a:endParaRPr lang="es-ES"/>
        </a:p>
      </dgm:t>
    </dgm:pt>
    <dgm:pt modelId="{84FFBE1B-E9C8-4702-807A-25C8D0152B97}" type="pres">
      <dgm:prSet presAssocID="{0DA13F4D-23DF-411E-A82F-45801D82AAA0}" presName="spaceBetweenRectangles" presStyleCnt="0"/>
      <dgm:spPr/>
      <dgm:t>
        <a:bodyPr/>
        <a:lstStyle/>
        <a:p>
          <a:endParaRPr lang="es-ES"/>
        </a:p>
      </dgm:t>
    </dgm:pt>
    <dgm:pt modelId="{21C5A9E2-CB0F-4A7F-B92B-A318DA59DC41}" type="pres">
      <dgm:prSet presAssocID="{7065BF99-54F3-4ED9-9EA6-0444FE9EE265}" presName="parentLin" presStyleCnt="0"/>
      <dgm:spPr/>
      <dgm:t>
        <a:bodyPr/>
        <a:lstStyle/>
        <a:p>
          <a:endParaRPr lang="es-ES"/>
        </a:p>
      </dgm:t>
    </dgm:pt>
    <dgm:pt modelId="{BD82435A-D8BB-4200-9D24-C86B05D518C2}" type="pres">
      <dgm:prSet presAssocID="{7065BF99-54F3-4ED9-9EA6-0444FE9EE265}" presName="parentLeftMargin" presStyleLbl="node1" presStyleIdx="1" presStyleCnt="4"/>
      <dgm:spPr/>
      <dgm:t>
        <a:bodyPr/>
        <a:lstStyle/>
        <a:p>
          <a:endParaRPr lang="es-ES"/>
        </a:p>
      </dgm:t>
    </dgm:pt>
    <dgm:pt modelId="{5B85246E-E233-4581-A1F2-C37978E40679}" type="pres">
      <dgm:prSet presAssocID="{7065BF99-54F3-4ED9-9EA6-0444FE9EE265}" presName="parentText" presStyleLbl="node1" presStyleIdx="2" presStyleCnt="4">
        <dgm:presLayoutVars>
          <dgm:chMax val="0"/>
          <dgm:bulletEnabled val="1"/>
        </dgm:presLayoutVars>
      </dgm:prSet>
      <dgm:spPr/>
      <dgm:t>
        <a:bodyPr/>
        <a:lstStyle/>
        <a:p>
          <a:endParaRPr lang="es-ES"/>
        </a:p>
      </dgm:t>
    </dgm:pt>
    <dgm:pt modelId="{580C716F-3189-4B14-BC0F-F2C747456B2F}" type="pres">
      <dgm:prSet presAssocID="{7065BF99-54F3-4ED9-9EA6-0444FE9EE265}" presName="negativeSpace" presStyleCnt="0"/>
      <dgm:spPr/>
      <dgm:t>
        <a:bodyPr/>
        <a:lstStyle/>
        <a:p>
          <a:endParaRPr lang="es-ES"/>
        </a:p>
      </dgm:t>
    </dgm:pt>
    <dgm:pt modelId="{3011ED2D-F8D2-4C8A-AF2B-0D923830E29D}" type="pres">
      <dgm:prSet presAssocID="{7065BF99-54F3-4ED9-9EA6-0444FE9EE265}" presName="childText" presStyleLbl="conFgAcc1" presStyleIdx="2" presStyleCnt="4">
        <dgm:presLayoutVars>
          <dgm:bulletEnabled val="1"/>
        </dgm:presLayoutVars>
      </dgm:prSet>
      <dgm:spPr/>
      <dgm:t>
        <a:bodyPr/>
        <a:lstStyle/>
        <a:p>
          <a:endParaRPr lang="es-ES"/>
        </a:p>
      </dgm:t>
    </dgm:pt>
    <dgm:pt modelId="{55912559-D367-43AF-8825-F653E96881A6}" type="pres">
      <dgm:prSet presAssocID="{FD5EF35F-F79D-4820-AAF9-81FA9BF05E86}" presName="spaceBetweenRectangles" presStyleCnt="0"/>
      <dgm:spPr/>
      <dgm:t>
        <a:bodyPr/>
        <a:lstStyle/>
        <a:p>
          <a:endParaRPr lang="es-ES"/>
        </a:p>
      </dgm:t>
    </dgm:pt>
    <dgm:pt modelId="{35703B3F-714C-420A-AB6B-707BAE4C8807}" type="pres">
      <dgm:prSet presAssocID="{431123BC-FD38-4C78-8760-A1B05E2EB9AB}" presName="parentLin" presStyleCnt="0"/>
      <dgm:spPr/>
      <dgm:t>
        <a:bodyPr/>
        <a:lstStyle/>
        <a:p>
          <a:endParaRPr lang="es-ES"/>
        </a:p>
      </dgm:t>
    </dgm:pt>
    <dgm:pt modelId="{6A65DD05-6409-4DEA-ACE2-5EAA0153A8B4}" type="pres">
      <dgm:prSet presAssocID="{431123BC-FD38-4C78-8760-A1B05E2EB9AB}" presName="parentLeftMargin" presStyleLbl="node1" presStyleIdx="2" presStyleCnt="4"/>
      <dgm:spPr/>
      <dgm:t>
        <a:bodyPr/>
        <a:lstStyle/>
        <a:p>
          <a:endParaRPr lang="es-ES"/>
        </a:p>
      </dgm:t>
    </dgm:pt>
    <dgm:pt modelId="{798CC90C-80D4-4120-9092-AAC0A55D11F1}" type="pres">
      <dgm:prSet presAssocID="{431123BC-FD38-4C78-8760-A1B05E2EB9AB}" presName="parentText" presStyleLbl="node1" presStyleIdx="3" presStyleCnt="4">
        <dgm:presLayoutVars>
          <dgm:chMax val="0"/>
          <dgm:bulletEnabled val="1"/>
        </dgm:presLayoutVars>
      </dgm:prSet>
      <dgm:spPr/>
      <dgm:t>
        <a:bodyPr/>
        <a:lstStyle/>
        <a:p>
          <a:endParaRPr lang="es-ES"/>
        </a:p>
      </dgm:t>
    </dgm:pt>
    <dgm:pt modelId="{EB36FDBB-3C85-49D0-9079-E8116AD8BD38}" type="pres">
      <dgm:prSet presAssocID="{431123BC-FD38-4C78-8760-A1B05E2EB9AB}" presName="negativeSpace" presStyleCnt="0"/>
      <dgm:spPr/>
      <dgm:t>
        <a:bodyPr/>
        <a:lstStyle/>
        <a:p>
          <a:endParaRPr lang="es-ES"/>
        </a:p>
      </dgm:t>
    </dgm:pt>
    <dgm:pt modelId="{529285ED-3372-4C69-A717-738BC02844FA}" type="pres">
      <dgm:prSet presAssocID="{431123BC-FD38-4C78-8760-A1B05E2EB9AB}" presName="childText" presStyleLbl="conFgAcc1" presStyleIdx="3" presStyleCnt="4">
        <dgm:presLayoutVars>
          <dgm:bulletEnabled val="1"/>
        </dgm:presLayoutVars>
      </dgm:prSet>
      <dgm:spPr/>
      <dgm:t>
        <a:bodyPr/>
        <a:lstStyle/>
        <a:p>
          <a:endParaRPr lang="es-ES"/>
        </a:p>
      </dgm:t>
    </dgm:pt>
  </dgm:ptLst>
  <dgm:cxnLst>
    <dgm:cxn modelId="{70B8906A-3611-442B-9F26-1B5494D6FB08}" type="presOf" srcId="{AFF67423-0970-466C-B941-65F139B6664E}" destId="{19108E11-9C5B-4586-9B96-EFD031361595}" srcOrd="1" destOrd="0" presId="urn:microsoft.com/office/officeart/2005/8/layout/list1"/>
    <dgm:cxn modelId="{1C774695-BF49-4585-AE99-53FA1D522941}" srcId="{DD25556C-ABF6-4523-9706-21235BBBC02D}" destId="{431123BC-FD38-4C78-8760-A1B05E2EB9AB}" srcOrd="3" destOrd="0" parTransId="{8ED0F1C6-8D70-4E08-A431-942C70F2DFCC}" sibTransId="{04C00D6C-D06F-4717-9335-421DD06E7F18}"/>
    <dgm:cxn modelId="{37BA0FFE-B1CC-4A3C-AC55-DABEBB4B0125}" type="presOf" srcId="{AFF67423-0970-466C-B941-65F139B6664E}" destId="{B41B89CF-D734-4D43-AF99-2697B028C1EB}" srcOrd="0" destOrd="0" presId="urn:microsoft.com/office/officeart/2005/8/layout/list1"/>
    <dgm:cxn modelId="{81B75767-1582-46AA-A9D7-EE9EF92DC0AE}" type="presOf" srcId="{DD25556C-ABF6-4523-9706-21235BBBC02D}" destId="{E57198FB-3F3E-4E0C-9ACB-63B3313CE21A}" srcOrd="0" destOrd="0" presId="urn:microsoft.com/office/officeart/2005/8/layout/list1"/>
    <dgm:cxn modelId="{E2625666-79EA-4218-B6DC-FF56932EAD36}" srcId="{DD25556C-ABF6-4523-9706-21235BBBC02D}" destId="{72389C30-F71F-472A-8063-196087521B07}" srcOrd="1" destOrd="0" parTransId="{151157D8-A993-4B36-B912-F86241B2B6E5}" sibTransId="{0DA13F4D-23DF-411E-A82F-45801D82AAA0}"/>
    <dgm:cxn modelId="{E5F6247D-4356-4687-BA05-D817068F7CFE}" type="presOf" srcId="{431123BC-FD38-4C78-8760-A1B05E2EB9AB}" destId="{6A65DD05-6409-4DEA-ACE2-5EAA0153A8B4}" srcOrd="0" destOrd="0" presId="urn:microsoft.com/office/officeart/2005/8/layout/list1"/>
    <dgm:cxn modelId="{FCE83AC4-28CB-4A23-873D-FA30F33D0D25}" type="presOf" srcId="{72389C30-F71F-472A-8063-196087521B07}" destId="{8E623307-3217-49DB-988E-60215E5FCB27}" srcOrd="0" destOrd="0" presId="urn:microsoft.com/office/officeart/2005/8/layout/list1"/>
    <dgm:cxn modelId="{0EA96A13-14BB-45EF-B79F-160CF480C210}" srcId="{DD25556C-ABF6-4523-9706-21235BBBC02D}" destId="{7065BF99-54F3-4ED9-9EA6-0444FE9EE265}" srcOrd="2" destOrd="0" parTransId="{D0CED0A8-5140-4AC0-9F8F-AB780287A68D}" sibTransId="{FD5EF35F-F79D-4820-AAF9-81FA9BF05E86}"/>
    <dgm:cxn modelId="{564BC92F-694E-4982-A253-BC079AAF2C3D}" type="presOf" srcId="{7065BF99-54F3-4ED9-9EA6-0444FE9EE265}" destId="{BD82435A-D8BB-4200-9D24-C86B05D518C2}" srcOrd="0" destOrd="0" presId="urn:microsoft.com/office/officeart/2005/8/layout/list1"/>
    <dgm:cxn modelId="{581377A6-1B42-49D1-9DA7-9BA576852D9B}" type="presOf" srcId="{72389C30-F71F-472A-8063-196087521B07}" destId="{5668B919-6C74-4924-9C14-0A20267668AB}" srcOrd="1" destOrd="0" presId="urn:microsoft.com/office/officeart/2005/8/layout/list1"/>
    <dgm:cxn modelId="{A9CF3B1F-0A31-4530-93D7-965372791BA1}" type="presOf" srcId="{431123BC-FD38-4C78-8760-A1B05E2EB9AB}" destId="{798CC90C-80D4-4120-9092-AAC0A55D11F1}" srcOrd="1" destOrd="0" presId="urn:microsoft.com/office/officeart/2005/8/layout/list1"/>
    <dgm:cxn modelId="{739F0447-5D82-4316-881E-171923D8917C}" type="presOf" srcId="{7065BF99-54F3-4ED9-9EA6-0444FE9EE265}" destId="{5B85246E-E233-4581-A1F2-C37978E40679}" srcOrd="1" destOrd="0" presId="urn:microsoft.com/office/officeart/2005/8/layout/list1"/>
    <dgm:cxn modelId="{2DBA2AAA-3ABB-47F1-83EE-2107CD9587BF}" srcId="{DD25556C-ABF6-4523-9706-21235BBBC02D}" destId="{AFF67423-0970-466C-B941-65F139B6664E}" srcOrd="0" destOrd="0" parTransId="{28956102-B211-4C50-BE15-3FE68CDD1B0B}" sibTransId="{9A69109D-161E-4618-BDC3-783D7685AF15}"/>
    <dgm:cxn modelId="{4F8E39ED-BE33-4C08-81B8-5C505A543FF3}" type="presParOf" srcId="{E57198FB-3F3E-4E0C-9ACB-63B3313CE21A}" destId="{F6B2AB2E-5FAB-4766-BDFE-F2809D924DFB}" srcOrd="0" destOrd="0" presId="urn:microsoft.com/office/officeart/2005/8/layout/list1"/>
    <dgm:cxn modelId="{268C271F-B12D-4E19-93E5-21CFE8A1A6B6}" type="presParOf" srcId="{F6B2AB2E-5FAB-4766-BDFE-F2809D924DFB}" destId="{B41B89CF-D734-4D43-AF99-2697B028C1EB}" srcOrd="0" destOrd="0" presId="urn:microsoft.com/office/officeart/2005/8/layout/list1"/>
    <dgm:cxn modelId="{12B0FB75-0808-4524-9FCF-1046598C7C6F}" type="presParOf" srcId="{F6B2AB2E-5FAB-4766-BDFE-F2809D924DFB}" destId="{19108E11-9C5B-4586-9B96-EFD031361595}" srcOrd="1" destOrd="0" presId="urn:microsoft.com/office/officeart/2005/8/layout/list1"/>
    <dgm:cxn modelId="{E2C42A11-FCFE-4CAA-874A-3679F0083EAD}" type="presParOf" srcId="{E57198FB-3F3E-4E0C-9ACB-63B3313CE21A}" destId="{920B70E1-B157-4611-A6C5-CF2F89F0FB05}" srcOrd="1" destOrd="0" presId="urn:microsoft.com/office/officeart/2005/8/layout/list1"/>
    <dgm:cxn modelId="{2EC6786D-7CE5-47DD-9EAD-B5C63CD490D4}" type="presParOf" srcId="{E57198FB-3F3E-4E0C-9ACB-63B3313CE21A}" destId="{DC9E74B5-ECAD-4B7B-814D-BF67278BF978}" srcOrd="2" destOrd="0" presId="urn:microsoft.com/office/officeart/2005/8/layout/list1"/>
    <dgm:cxn modelId="{C3361A3D-B77A-4F0B-886E-9E8BB448BAD8}" type="presParOf" srcId="{E57198FB-3F3E-4E0C-9ACB-63B3313CE21A}" destId="{603B8CCE-8503-4BF1-B595-2C33EDC9B27A}" srcOrd="3" destOrd="0" presId="urn:microsoft.com/office/officeart/2005/8/layout/list1"/>
    <dgm:cxn modelId="{1D65EF7A-52EE-4CFC-BCE9-AE1FE00CD48C}" type="presParOf" srcId="{E57198FB-3F3E-4E0C-9ACB-63B3313CE21A}" destId="{CD34A67B-7715-4F37-8746-59A806BDF51D}" srcOrd="4" destOrd="0" presId="urn:microsoft.com/office/officeart/2005/8/layout/list1"/>
    <dgm:cxn modelId="{1B201F3E-7497-4644-A747-3A89108A8AD5}" type="presParOf" srcId="{CD34A67B-7715-4F37-8746-59A806BDF51D}" destId="{8E623307-3217-49DB-988E-60215E5FCB27}" srcOrd="0" destOrd="0" presId="urn:microsoft.com/office/officeart/2005/8/layout/list1"/>
    <dgm:cxn modelId="{13912819-5467-4DF1-B31E-36CB3A473767}" type="presParOf" srcId="{CD34A67B-7715-4F37-8746-59A806BDF51D}" destId="{5668B919-6C74-4924-9C14-0A20267668AB}" srcOrd="1" destOrd="0" presId="urn:microsoft.com/office/officeart/2005/8/layout/list1"/>
    <dgm:cxn modelId="{372461E5-D823-4852-8A67-C4BD336FFA62}" type="presParOf" srcId="{E57198FB-3F3E-4E0C-9ACB-63B3313CE21A}" destId="{6F656D09-4C3F-4021-9222-1F37B86CBC41}" srcOrd="5" destOrd="0" presId="urn:microsoft.com/office/officeart/2005/8/layout/list1"/>
    <dgm:cxn modelId="{4BAE4BE3-8330-4808-9C98-7BE8D02D1BFF}" type="presParOf" srcId="{E57198FB-3F3E-4E0C-9ACB-63B3313CE21A}" destId="{F1A8D60F-55E2-4A35-88BE-FEE357F8FAB9}" srcOrd="6" destOrd="0" presId="urn:microsoft.com/office/officeart/2005/8/layout/list1"/>
    <dgm:cxn modelId="{8A88D221-33BF-46E0-BDB9-E01C9C5FF0A4}" type="presParOf" srcId="{E57198FB-3F3E-4E0C-9ACB-63B3313CE21A}" destId="{84FFBE1B-E9C8-4702-807A-25C8D0152B97}" srcOrd="7" destOrd="0" presId="urn:microsoft.com/office/officeart/2005/8/layout/list1"/>
    <dgm:cxn modelId="{B33E5612-1DF7-4B84-8E05-3284BD5A24D2}" type="presParOf" srcId="{E57198FB-3F3E-4E0C-9ACB-63B3313CE21A}" destId="{21C5A9E2-CB0F-4A7F-B92B-A318DA59DC41}" srcOrd="8" destOrd="0" presId="urn:microsoft.com/office/officeart/2005/8/layout/list1"/>
    <dgm:cxn modelId="{EB508F9B-FE51-4DD8-8689-37771F3B5AF4}" type="presParOf" srcId="{21C5A9E2-CB0F-4A7F-B92B-A318DA59DC41}" destId="{BD82435A-D8BB-4200-9D24-C86B05D518C2}" srcOrd="0" destOrd="0" presId="urn:microsoft.com/office/officeart/2005/8/layout/list1"/>
    <dgm:cxn modelId="{9660FA25-A41F-49C0-A690-E05326EBD74E}" type="presParOf" srcId="{21C5A9E2-CB0F-4A7F-B92B-A318DA59DC41}" destId="{5B85246E-E233-4581-A1F2-C37978E40679}" srcOrd="1" destOrd="0" presId="urn:microsoft.com/office/officeart/2005/8/layout/list1"/>
    <dgm:cxn modelId="{5DBBFEB9-5957-42A6-A6F0-DA0E294C6E03}" type="presParOf" srcId="{E57198FB-3F3E-4E0C-9ACB-63B3313CE21A}" destId="{580C716F-3189-4B14-BC0F-F2C747456B2F}" srcOrd="9" destOrd="0" presId="urn:microsoft.com/office/officeart/2005/8/layout/list1"/>
    <dgm:cxn modelId="{4B3FB5D1-EF67-4A03-B41A-30F31179E1F1}" type="presParOf" srcId="{E57198FB-3F3E-4E0C-9ACB-63B3313CE21A}" destId="{3011ED2D-F8D2-4C8A-AF2B-0D923830E29D}" srcOrd="10" destOrd="0" presId="urn:microsoft.com/office/officeart/2005/8/layout/list1"/>
    <dgm:cxn modelId="{6EB5C77B-D0DB-44A1-8DCD-1D9D934C48A9}" type="presParOf" srcId="{E57198FB-3F3E-4E0C-9ACB-63B3313CE21A}" destId="{55912559-D367-43AF-8825-F653E96881A6}" srcOrd="11" destOrd="0" presId="urn:microsoft.com/office/officeart/2005/8/layout/list1"/>
    <dgm:cxn modelId="{2AB3F583-3C30-43FA-945E-5D3C4C39A225}" type="presParOf" srcId="{E57198FB-3F3E-4E0C-9ACB-63B3313CE21A}" destId="{35703B3F-714C-420A-AB6B-707BAE4C8807}" srcOrd="12" destOrd="0" presId="urn:microsoft.com/office/officeart/2005/8/layout/list1"/>
    <dgm:cxn modelId="{FA0D3132-E7DB-4A9F-AC7C-8E968536BB6A}" type="presParOf" srcId="{35703B3F-714C-420A-AB6B-707BAE4C8807}" destId="{6A65DD05-6409-4DEA-ACE2-5EAA0153A8B4}" srcOrd="0" destOrd="0" presId="urn:microsoft.com/office/officeart/2005/8/layout/list1"/>
    <dgm:cxn modelId="{C8995B4C-7837-46F4-8BCB-3F5F83CAB102}" type="presParOf" srcId="{35703B3F-714C-420A-AB6B-707BAE4C8807}" destId="{798CC90C-80D4-4120-9092-AAC0A55D11F1}" srcOrd="1" destOrd="0" presId="urn:microsoft.com/office/officeart/2005/8/layout/list1"/>
    <dgm:cxn modelId="{5B994572-ADF4-404D-B183-5FA2A1913933}" type="presParOf" srcId="{E57198FB-3F3E-4E0C-9ACB-63B3313CE21A}" destId="{EB36FDBB-3C85-49D0-9079-E8116AD8BD38}" srcOrd="13" destOrd="0" presId="urn:microsoft.com/office/officeart/2005/8/layout/list1"/>
    <dgm:cxn modelId="{B79AA6A1-9AA7-42A9-B74A-C4E3C3D89C96}" type="presParOf" srcId="{E57198FB-3F3E-4E0C-9ACB-63B3313CE21A}" destId="{529285ED-3372-4C69-A717-738BC02844FA}"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D25556C-ABF6-4523-9706-21235BBBC02D}" type="doc">
      <dgm:prSet loTypeId="urn:microsoft.com/office/officeart/2005/8/layout/cycle3" loCatId="cycle" qsTypeId="urn:microsoft.com/office/officeart/2005/8/quickstyle/simple1" qsCatId="simple" csTypeId="urn:microsoft.com/office/officeart/2005/8/colors/accent1_3" csCatId="accent1" phldr="1"/>
      <dgm:spPr/>
      <dgm:t>
        <a:bodyPr/>
        <a:lstStyle/>
        <a:p>
          <a:endParaRPr lang="es-ES"/>
        </a:p>
      </dgm:t>
    </dgm:pt>
    <dgm:pt modelId="{AFF67423-0970-466C-B941-65F139B6664E}">
      <dgm:prSet custT="1"/>
      <dgm:spPr/>
      <dgm:t>
        <a:bodyPr/>
        <a:lstStyle/>
        <a:p>
          <a:r>
            <a:rPr lang="es-ES" sz="1800" dirty="0" smtClean="0"/>
            <a:t>La introducción</a:t>
          </a:r>
          <a:endParaRPr lang="es-ES_tradnl" sz="1800" dirty="0"/>
        </a:p>
      </dgm:t>
    </dgm:pt>
    <dgm:pt modelId="{28956102-B211-4C50-BE15-3FE68CDD1B0B}" type="parTrans" cxnId="{2DBA2AAA-3ABB-47F1-83EE-2107CD9587BF}">
      <dgm:prSet/>
      <dgm:spPr/>
      <dgm:t>
        <a:bodyPr/>
        <a:lstStyle/>
        <a:p>
          <a:endParaRPr lang="es-ES"/>
        </a:p>
      </dgm:t>
    </dgm:pt>
    <dgm:pt modelId="{9A69109D-161E-4618-BDC3-783D7685AF15}" type="sibTrans" cxnId="{2DBA2AAA-3ABB-47F1-83EE-2107CD9587BF}">
      <dgm:prSet/>
      <dgm:spPr/>
      <dgm:t>
        <a:bodyPr/>
        <a:lstStyle/>
        <a:p>
          <a:endParaRPr lang="es-ES"/>
        </a:p>
      </dgm:t>
    </dgm:pt>
    <dgm:pt modelId="{1F874DA9-BA67-4376-B695-E16C0AA4B5EE}">
      <dgm:prSet custT="1"/>
      <dgm:spPr/>
      <dgm:t>
        <a:bodyPr/>
        <a:lstStyle/>
        <a:p>
          <a:r>
            <a:rPr lang="es-ES" sz="1800" dirty="0" smtClean="0"/>
            <a:t>El crecimiento</a:t>
          </a:r>
          <a:endParaRPr lang="es-ES_tradnl" sz="1800" dirty="0"/>
        </a:p>
      </dgm:t>
    </dgm:pt>
    <dgm:pt modelId="{2209E962-AC02-41F7-8058-C4E1D6A0D0A6}" type="parTrans" cxnId="{848EB4C0-F429-478F-9ED2-A352BF9CFBFF}">
      <dgm:prSet/>
      <dgm:spPr/>
      <dgm:t>
        <a:bodyPr/>
        <a:lstStyle/>
        <a:p>
          <a:endParaRPr lang="es-ES"/>
        </a:p>
      </dgm:t>
    </dgm:pt>
    <dgm:pt modelId="{BFCE82BA-2BB1-4638-B713-5CA073C98DFB}" type="sibTrans" cxnId="{848EB4C0-F429-478F-9ED2-A352BF9CFBFF}">
      <dgm:prSet/>
      <dgm:spPr/>
      <dgm:t>
        <a:bodyPr/>
        <a:lstStyle/>
        <a:p>
          <a:endParaRPr lang="es-ES"/>
        </a:p>
      </dgm:t>
    </dgm:pt>
    <dgm:pt modelId="{15D8B85B-0C94-4ABD-8D26-24B5C8C5C630}">
      <dgm:prSet custT="1"/>
      <dgm:spPr/>
      <dgm:t>
        <a:bodyPr/>
        <a:lstStyle/>
        <a:p>
          <a:r>
            <a:rPr lang="es-ES" sz="1800" dirty="0" smtClean="0"/>
            <a:t>La madurez</a:t>
          </a:r>
          <a:endParaRPr lang="es-ES_tradnl" sz="1800" dirty="0"/>
        </a:p>
      </dgm:t>
    </dgm:pt>
    <dgm:pt modelId="{DABF648F-997B-4A6A-977E-151795926693}" type="parTrans" cxnId="{130AD0D6-F908-4700-B57A-C4B8374EE40E}">
      <dgm:prSet/>
      <dgm:spPr/>
      <dgm:t>
        <a:bodyPr/>
        <a:lstStyle/>
        <a:p>
          <a:endParaRPr lang="es-ES"/>
        </a:p>
      </dgm:t>
    </dgm:pt>
    <dgm:pt modelId="{1F276334-7E53-48B6-AFE6-1C451FD0D67E}" type="sibTrans" cxnId="{130AD0D6-F908-4700-B57A-C4B8374EE40E}">
      <dgm:prSet/>
      <dgm:spPr/>
      <dgm:t>
        <a:bodyPr/>
        <a:lstStyle/>
        <a:p>
          <a:endParaRPr lang="es-ES"/>
        </a:p>
      </dgm:t>
    </dgm:pt>
    <dgm:pt modelId="{E677AD23-38F7-49F3-9230-8A6A38B00CD0}">
      <dgm:prSet custT="1"/>
      <dgm:spPr/>
      <dgm:t>
        <a:bodyPr/>
        <a:lstStyle/>
        <a:p>
          <a:r>
            <a:rPr lang="es-ES" sz="1800" dirty="0" smtClean="0"/>
            <a:t>El declive.</a:t>
          </a:r>
          <a:endParaRPr lang="es-ES_tradnl" sz="1800" dirty="0"/>
        </a:p>
      </dgm:t>
    </dgm:pt>
    <dgm:pt modelId="{95C0AE18-10B0-4368-8086-70B19C583D3B}" type="parTrans" cxnId="{F43057AA-1B3D-4A6E-B95A-2349ACBE17CF}">
      <dgm:prSet/>
      <dgm:spPr/>
      <dgm:t>
        <a:bodyPr/>
        <a:lstStyle/>
        <a:p>
          <a:endParaRPr lang="es-ES"/>
        </a:p>
      </dgm:t>
    </dgm:pt>
    <dgm:pt modelId="{E26C5263-E308-47C0-9AC2-392285195EDC}" type="sibTrans" cxnId="{F43057AA-1B3D-4A6E-B95A-2349ACBE17CF}">
      <dgm:prSet/>
      <dgm:spPr/>
      <dgm:t>
        <a:bodyPr/>
        <a:lstStyle/>
        <a:p>
          <a:endParaRPr lang="es-ES"/>
        </a:p>
      </dgm:t>
    </dgm:pt>
    <dgm:pt modelId="{12805DB7-C2C8-4C0C-9C1A-F2C348F5DE22}" type="pres">
      <dgm:prSet presAssocID="{DD25556C-ABF6-4523-9706-21235BBBC02D}" presName="Name0" presStyleCnt="0">
        <dgm:presLayoutVars>
          <dgm:dir/>
          <dgm:resizeHandles val="exact"/>
        </dgm:presLayoutVars>
      </dgm:prSet>
      <dgm:spPr/>
      <dgm:t>
        <a:bodyPr/>
        <a:lstStyle/>
        <a:p>
          <a:endParaRPr lang="es-ES"/>
        </a:p>
      </dgm:t>
    </dgm:pt>
    <dgm:pt modelId="{91E1C96C-5133-44BF-8A47-445BAD017CA6}" type="pres">
      <dgm:prSet presAssocID="{DD25556C-ABF6-4523-9706-21235BBBC02D}" presName="cycle" presStyleCnt="0"/>
      <dgm:spPr/>
      <dgm:t>
        <a:bodyPr/>
        <a:lstStyle/>
        <a:p>
          <a:endParaRPr lang="es-ES"/>
        </a:p>
      </dgm:t>
    </dgm:pt>
    <dgm:pt modelId="{4BC4FF32-449E-43B3-A5E8-438CF81F6D91}" type="pres">
      <dgm:prSet presAssocID="{AFF67423-0970-466C-B941-65F139B6664E}" presName="nodeFirstNode" presStyleLbl="node1" presStyleIdx="0" presStyleCnt="4">
        <dgm:presLayoutVars>
          <dgm:bulletEnabled val="1"/>
        </dgm:presLayoutVars>
      </dgm:prSet>
      <dgm:spPr/>
      <dgm:t>
        <a:bodyPr/>
        <a:lstStyle/>
        <a:p>
          <a:endParaRPr lang="es-ES"/>
        </a:p>
      </dgm:t>
    </dgm:pt>
    <dgm:pt modelId="{8DCC91C2-B5AC-4A47-A003-C8A120A1C1FA}" type="pres">
      <dgm:prSet presAssocID="{9A69109D-161E-4618-BDC3-783D7685AF15}" presName="sibTransFirstNode" presStyleLbl="bgShp" presStyleIdx="0" presStyleCnt="1"/>
      <dgm:spPr/>
      <dgm:t>
        <a:bodyPr/>
        <a:lstStyle/>
        <a:p>
          <a:endParaRPr lang="es-ES"/>
        </a:p>
      </dgm:t>
    </dgm:pt>
    <dgm:pt modelId="{160E1032-9DFC-453F-971C-14712BB386C6}" type="pres">
      <dgm:prSet presAssocID="{1F874DA9-BA67-4376-B695-E16C0AA4B5EE}" presName="nodeFollowingNodes" presStyleLbl="node1" presStyleIdx="1" presStyleCnt="4">
        <dgm:presLayoutVars>
          <dgm:bulletEnabled val="1"/>
        </dgm:presLayoutVars>
      </dgm:prSet>
      <dgm:spPr/>
      <dgm:t>
        <a:bodyPr/>
        <a:lstStyle/>
        <a:p>
          <a:endParaRPr lang="es-ES"/>
        </a:p>
      </dgm:t>
    </dgm:pt>
    <dgm:pt modelId="{C8E18591-B110-4296-826A-ACB24CD4BA80}" type="pres">
      <dgm:prSet presAssocID="{15D8B85B-0C94-4ABD-8D26-24B5C8C5C630}" presName="nodeFollowingNodes" presStyleLbl="node1" presStyleIdx="2" presStyleCnt="4">
        <dgm:presLayoutVars>
          <dgm:bulletEnabled val="1"/>
        </dgm:presLayoutVars>
      </dgm:prSet>
      <dgm:spPr/>
      <dgm:t>
        <a:bodyPr/>
        <a:lstStyle/>
        <a:p>
          <a:endParaRPr lang="es-ES"/>
        </a:p>
      </dgm:t>
    </dgm:pt>
    <dgm:pt modelId="{7A01E168-B62C-47C0-86BE-D0744F4186E1}" type="pres">
      <dgm:prSet presAssocID="{E677AD23-38F7-49F3-9230-8A6A38B00CD0}" presName="nodeFollowingNodes" presStyleLbl="node1" presStyleIdx="3" presStyleCnt="4">
        <dgm:presLayoutVars>
          <dgm:bulletEnabled val="1"/>
        </dgm:presLayoutVars>
      </dgm:prSet>
      <dgm:spPr/>
      <dgm:t>
        <a:bodyPr/>
        <a:lstStyle/>
        <a:p>
          <a:endParaRPr lang="es-ES"/>
        </a:p>
      </dgm:t>
    </dgm:pt>
  </dgm:ptLst>
  <dgm:cxnLst>
    <dgm:cxn modelId="{2DBA2AAA-3ABB-47F1-83EE-2107CD9587BF}" srcId="{DD25556C-ABF6-4523-9706-21235BBBC02D}" destId="{AFF67423-0970-466C-B941-65F139B6664E}" srcOrd="0" destOrd="0" parTransId="{28956102-B211-4C50-BE15-3FE68CDD1B0B}" sibTransId="{9A69109D-161E-4618-BDC3-783D7685AF15}"/>
    <dgm:cxn modelId="{848EB4C0-F429-478F-9ED2-A352BF9CFBFF}" srcId="{DD25556C-ABF6-4523-9706-21235BBBC02D}" destId="{1F874DA9-BA67-4376-B695-E16C0AA4B5EE}" srcOrd="1" destOrd="0" parTransId="{2209E962-AC02-41F7-8058-C4E1D6A0D0A6}" sibTransId="{BFCE82BA-2BB1-4638-B713-5CA073C98DFB}"/>
    <dgm:cxn modelId="{130AD0D6-F908-4700-B57A-C4B8374EE40E}" srcId="{DD25556C-ABF6-4523-9706-21235BBBC02D}" destId="{15D8B85B-0C94-4ABD-8D26-24B5C8C5C630}" srcOrd="2" destOrd="0" parTransId="{DABF648F-997B-4A6A-977E-151795926693}" sibTransId="{1F276334-7E53-48B6-AFE6-1C451FD0D67E}"/>
    <dgm:cxn modelId="{D85B85C5-FA8B-4922-B78E-6C21EE2547A4}" type="presOf" srcId="{9A69109D-161E-4618-BDC3-783D7685AF15}" destId="{8DCC91C2-B5AC-4A47-A003-C8A120A1C1FA}" srcOrd="0" destOrd="0" presId="urn:microsoft.com/office/officeart/2005/8/layout/cycle3"/>
    <dgm:cxn modelId="{F86E24A6-24FD-4A30-85EC-A0E19348E645}" type="presOf" srcId="{15D8B85B-0C94-4ABD-8D26-24B5C8C5C630}" destId="{C8E18591-B110-4296-826A-ACB24CD4BA80}" srcOrd="0" destOrd="0" presId="urn:microsoft.com/office/officeart/2005/8/layout/cycle3"/>
    <dgm:cxn modelId="{F43057AA-1B3D-4A6E-B95A-2349ACBE17CF}" srcId="{DD25556C-ABF6-4523-9706-21235BBBC02D}" destId="{E677AD23-38F7-49F3-9230-8A6A38B00CD0}" srcOrd="3" destOrd="0" parTransId="{95C0AE18-10B0-4368-8086-70B19C583D3B}" sibTransId="{E26C5263-E308-47C0-9AC2-392285195EDC}"/>
    <dgm:cxn modelId="{2C7EF966-A159-464C-A320-A9500EF1BB70}" type="presOf" srcId="{AFF67423-0970-466C-B941-65F139B6664E}" destId="{4BC4FF32-449E-43B3-A5E8-438CF81F6D91}" srcOrd="0" destOrd="0" presId="urn:microsoft.com/office/officeart/2005/8/layout/cycle3"/>
    <dgm:cxn modelId="{BA4BC463-A387-435B-9DF1-C3E1C90161A1}" type="presOf" srcId="{1F874DA9-BA67-4376-B695-E16C0AA4B5EE}" destId="{160E1032-9DFC-453F-971C-14712BB386C6}" srcOrd="0" destOrd="0" presId="urn:microsoft.com/office/officeart/2005/8/layout/cycle3"/>
    <dgm:cxn modelId="{D90CAC2A-0B33-4B11-B8A8-01CD0CE31167}" type="presOf" srcId="{E677AD23-38F7-49F3-9230-8A6A38B00CD0}" destId="{7A01E168-B62C-47C0-86BE-D0744F4186E1}" srcOrd="0" destOrd="0" presId="urn:microsoft.com/office/officeart/2005/8/layout/cycle3"/>
    <dgm:cxn modelId="{BE0E933D-A10D-468D-95C4-DD3D5B6E5832}" type="presOf" srcId="{DD25556C-ABF6-4523-9706-21235BBBC02D}" destId="{12805DB7-C2C8-4C0C-9C1A-F2C348F5DE22}" srcOrd="0" destOrd="0" presId="urn:microsoft.com/office/officeart/2005/8/layout/cycle3"/>
    <dgm:cxn modelId="{C718FE6E-C738-4BA1-9F2A-58229F2AAD44}" type="presParOf" srcId="{12805DB7-C2C8-4C0C-9C1A-F2C348F5DE22}" destId="{91E1C96C-5133-44BF-8A47-445BAD017CA6}" srcOrd="0" destOrd="0" presId="urn:microsoft.com/office/officeart/2005/8/layout/cycle3"/>
    <dgm:cxn modelId="{C4704C5B-5C5E-4C36-B8B0-CC1A2A4FA88B}" type="presParOf" srcId="{91E1C96C-5133-44BF-8A47-445BAD017CA6}" destId="{4BC4FF32-449E-43B3-A5E8-438CF81F6D91}" srcOrd="0" destOrd="0" presId="urn:microsoft.com/office/officeart/2005/8/layout/cycle3"/>
    <dgm:cxn modelId="{21F84E49-366E-470F-8D3C-CDBBC99D1A8B}" type="presParOf" srcId="{91E1C96C-5133-44BF-8A47-445BAD017CA6}" destId="{8DCC91C2-B5AC-4A47-A003-C8A120A1C1FA}" srcOrd="1" destOrd="0" presId="urn:microsoft.com/office/officeart/2005/8/layout/cycle3"/>
    <dgm:cxn modelId="{18A0D527-09E8-4923-9A41-BED05DBAB621}" type="presParOf" srcId="{91E1C96C-5133-44BF-8A47-445BAD017CA6}" destId="{160E1032-9DFC-453F-971C-14712BB386C6}" srcOrd="2" destOrd="0" presId="urn:microsoft.com/office/officeart/2005/8/layout/cycle3"/>
    <dgm:cxn modelId="{2729D788-E4AD-4DE8-89A0-FB6CBD41F82D}" type="presParOf" srcId="{91E1C96C-5133-44BF-8A47-445BAD017CA6}" destId="{C8E18591-B110-4296-826A-ACB24CD4BA80}" srcOrd="3" destOrd="0" presId="urn:microsoft.com/office/officeart/2005/8/layout/cycle3"/>
    <dgm:cxn modelId="{0109EF0D-C66A-4F55-A8E8-2612E08FA82E}" type="presParOf" srcId="{91E1C96C-5133-44BF-8A47-445BAD017CA6}" destId="{7A01E168-B62C-47C0-86BE-D0744F4186E1}" srcOrd="4"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1E17DF1-7A57-4AFC-93D8-DE80A5E26D7D}" type="doc">
      <dgm:prSet loTypeId="urn:microsoft.com/office/officeart/2005/8/layout/hList7" loCatId="process" qsTypeId="urn:microsoft.com/office/officeart/2005/8/quickstyle/simple1" qsCatId="simple" csTypeId="urn:microsoft.com/office/officeart/2005/8/colors/accent1_2" csCatId="accent1" phldr="1"/>
      <dgm:spPr/>
    </dgm:pt>
    <dgm:pt modelId="{F1BE1A0F-3780-4B68-B77C-943C38FC5224}">
      <dgm:prSet phldrT="[Texto]"/>
      <dgm:spPr/>
      <dgm:t>
        <a:bodyPr/>
        <a:lstStyle/>
        <a:p>
          <a:r>
            <a:rPr lang="es-ES" dirty="0" smtClean="0"/>
            <a:t>Dispositivos</a:t>
          </a:r>
          <a:endParaRPr lang="es-ES" dirty="0"/>
        </a:p>
      </dgm:t>
    </dgm:pt>
    <dgm:pt modelId="{D84FB358-8DD9-4355-8E39-9044FB0C50C7}" type="parTrans" cxnId="{14C4268C-2279-4639-AB00-DF4A093A2620}">
      <dgm:prSet/>
      <dgm:spPr/>
      <dgm:t>
        <a:bodyPr/>
        <a:lstStyle/>
        <a:p>
          <a:endParaRPr lang="es-ES"/>
        </a:p>
      </dgm:t>
    </dgm:pt>
    <dgm:pt modelId="{09443A66-43DC-41DF-BECD-2F7FC5E5D92E}" type="sibTrans" cxnId="{14C4268C-2279-4639-AB00-DF4A093A2620}">
      <dgm:prSet/>
      <dgm:spPr/>
      <dgm:t>
        <a:bodyPr/>
        <a:lstStyle/>
        <a:p>
          <a:endParaRPr lang="es-ES"/>
        </a:p>
      </dgm:t>
    </dgm:pt>
    <dgm:pt modelId="{AF9CA442-E752-4EAB-846C-C40FA6F7087A}">
      <dgm:prSet phldrT="[Texto]"/>
      <dgm:spPr/>
      <dgm:t>
        <a:bodyPr/>
        <a:lstStyle/>
        <a:p>
          <a:r>
            <a:rPr lang="es-ES" dirty="0" smtClean="0"/>
            <a:t>Sensores</a:t>
          </a:r>
          <a:endParaRPr lang="es-ES" dirty="0"/>
        </a:p>
      </dgm:t>
    </dgm:pt>
    <dgm:pt modelId="{12D25E40-0755-421E-BE45-2900F23517DF}" type="parTrans" cxnId="{DDA95C30-531F-40B8-9C31-DC1ABE9BCEFC}">
      <dgm:prSet/>
      <dgm:spPr/>
      <dgm:t>
        <a:bodyPr/>
        <a:lstStyle/>
        <a:p>
          <a:endParaRPr lang="es-ES"/>
        </a:p>
      </dgm:t>
    </dgm:pt>
    <dgm:pt modelId="{9D8CDBC6-E466-4D0E-9F90-D2F12DBBAD25}" type="sibTrans" cxnId="{DDA95C30-531F-40B8-9C31-DC1ABE9BCEFC}">
      <dgm:prSet/>
      <dgm:spPr/>
      <dgm:t>
        <a:bodyPr/>
        <a:lstStyle/>
        <a:p>
          <a:endParaRPr lang="es-ES"/>
        </a:p>
      </dgm:t>
    </dgm:pt>
    <dgm:pt modelId="{42C2A677-1522-4C33-864D-13E7576C896A}">
      <dgm:prSet phldrT="[Texto]"/>
      <dgm:spPr/>
      <dgm:t>
        <a:bodyPr/>
        <a:lstStyle/>
        <a:p>
          <a:endParaRPr lang="es-ES" dirty="0" smtClean="0"/>
        </a:p>
        <a:p>
          <a:r>
            <a:rPr lang="es-ES" dirty="0" smtClean="0"/>
            <a:t>Infraestructura de red</a:t>
          </a:r>
          <a:endParaRPr lang="es-ES" dirty="0"/>
        </a:p>
      </dgm:t>
    </dgm:pt>
    <dgm:pt modelId="{0ECBD1FA-6E46-4CEB-989E-D947A14BF4D5}" type="parTrans" cxnId="{7DCE92AF-93DF-42D2-AC1A-F57D80610500}">
      <dgm:prSet/>
      <dgm:spPr/>
      <dgm:t>
        <a:bodyPr/>
        <a:lstStyle/>
        <a:p>
          <a:endParaRPr lang="es-ES"/>
        </a:p>
      </dgm:t>
    </dgm:pt>
    <dgm:pt modelId="{03722DC1-8BF7-4B42-859B-6BF0711AE1D6}" type="sibTrans" cxnId="{7DCE92AF-93DF-42D2-AC1A-F57D80610500}">
      <dgm:prSet/>
      <dgm:spPr/>
      <dgm:t>
        <a:bodyPr/>
        <a:lstStyle/>
        <a:p>
          <a:endParaRPr lang="es-ES"/>
        </a:p>
      </dgm:t>
    </dgm:pt>
    <dgm:pt modelId="{81107728-080B-40A6-A35A-767CACCC1746}" type="pres">
      <dgm:prSet presAssocID="{A1E17DF1-7A57-4AFC-93D8-DE80A5E26D7D}" presName="Name0" presStyleCnt="0">
        <dgm:presLayoutVars>
          <dgm:dir/>
          <dgm:resizeHandles val="exact"/>
        </dgm:presLayoutVars>
      </dgm:prSet>
      <dgm:spPr/>
    </dgm:pt>
    <dgm:pt modelId="{BEDC8C82-94D9-4EC6-8B70-E9400B6B0C6D}" type="pres">
      <dgm:prSet presAssocID="{A1E17DF1-7A57-4AFC-93D8-DE80A5E26D7D}" presName="fgShape" presStyleLbl="fgShp" presStyleIdx="0" presStyleCnt="1"/>
      <dgm:spPr/>
    </dgm:pt>
    <dgm:pt modelId="{D2CE9595-E172-4F84-9203-C93025CD9131}" type="pres">
      <dgm:prSet presAssocID="{A1E17DF1-7A57-4AFC-93D8-DE80A5E26D7D}" presName="linComp" presStyleCnt="0"/>
      <dgm:spPr/>
    </dgm:pt>
    <dgm:pt modelId="{98E8CD3A-BE46-406D-B133-EB133D9297A4}" type="pres">
      <dgm:prSet presAssocID="{F1BE1A0F-3780-4B68-B77C-943C38FC5224}" presName="compNode" presStyleCnt="0"/>
      <dgm:spPr/>
    </dgm:pt>
    <dgm:pt modelId="{68D08389-1D44-4713-845B-E248EC3C3E40}" type="pres">
      <dgm:prSet presAssocID="{F1BE1A0F-3780-4B68-B77C-943C38FC5224}" presName="bkgdShape" presStyleLbl="node1" presStyleIdx="0" presStyleCnt="3"/>
      <dgm:spPr/>
      <dgm:t>
        <a:bodyPr/>
        <a:lstStyle/>
        <a:p>
          <a:endParaRPr lang="es-ES"/>
        </a:p>
      </dgm:t>
    </dgm:pt>
    <dgm:pt modelId="{7D5C3962-4B6B-4B54-8A66-996B45EFB51C}" type="pres">
      <dgm:prSet presAssocID="{F1BE1A0F-3780-4B68-B77C-943C38FC5224}" presName="nodeTx" presStyleLbl="node1" presStyleIdx="0" presStyleCnt="3">
        <dgm:presLayoutVars>
          <dgm:bulletEnabled val="1"/>
        </dgm:presLayoutVars>
      </dgm:prSet>
      <dgm:spPr/>
      <dgm:t>
        <a:bodyPr/>
        <a:lstStyle/>
        <a:p>
          <a:endParaRPr lang="es-ES"/>
        </a:p>
      </dgm:t>
    </dgm:pt>
    <dgm:pt modelId="{FC257CD4-EC21-41C1-893B-845AFEA5B483}" type="pres">
      <dgm:prSet presAssocID="{F1BE1A0F-3780-4B68-B77C-943C38FC5224}" presName="invisiNode" presStyleLbl="node1" presStyleIdx="0" presStyleCnt="3"/>
      <dgm:spPr/>
    </dgm:pt>
    <dgm:pt modelId="{F3AA3310-F33F-4EC3-AC80-251BB5BD3992}" type="pres">
      <dgm:prSet presAssocID="{F1BE1A0F-3780-4B68-B77C-943C38FC5224}" presName="imagNode" presStyleLbl="fgImgPlace1" presStyleIdx="0" presStyleCnt="3" custScaleX="157023" custScaleY="151773" custLinFactNeighborY="14634"/>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pt>
    <dgm:pt modelId="{11001A36-E45B-4E78-81AC-0FADE5AB4F25}" type="pres">
      <dgm:prSet presAssocID="{09443A66-43DC-41DF-BECD-2F7FC5E5D92E}" presName="sibTrans" presStyleLbl="sibTrans2D1" presStyleIdx="0" presStyleCnt="0"/>
      <dgm:spPr/>
      <dgm:t>
        <a:bodyPr/>
        <a:lstStyle/>
        <a:p>
          <a:endParaRPr lang="es-ES"/>
        </a:p>
      </dgm:t>
    </dgm:pt>
    <dgm:pt modelId="{DBB470F0-B296-4CDF-8181-CF05FF1665B0}" type="pres">
      <dgm:prSet presAssocID="{AF9CA442-E752-4EAB-846C-C40FA6F7087A}" presName="compNode" presStyleCnt="0"/>
      <dgm:spPr/>
    </dgm:pt>
    <dgm:pt modelId="{28314A1E-2FE9-4FD3-8C0A-4C175D46BB92}" type="pres">
      <dgm:prSet presAssocID="{AF9CA442-E752-4EAB-846C-C40FA6F7087A}" presName="bkgdShape" presStyleLbl="node1" presStyleIdx="1" presStyleCnt="3"/>
      <dgm:spPr/>
      <dgm:t>
        <a:bodyPr/>
        <a:lstStyle/>
        <a:p>
          <a:endParaRPr lang="es-ES"/>
        </a:p>
      </dgm:t>
    </dgm:pt>
    <dgm:pt modelId="{C8667C11-64D6-43D0-A989-246E821AA2BF}" type="pres">
      <dgm:prSet presAssocID="{AF9CA442-E752-4EAB-846C-C40FA6F7087A}" presName="nodeTx" presStyleLbl="node1" presStyleIdx="1" presStyleCnt="3">
        <dgm:presLayoutVars>
          <dgm:bulletEnabled val="1"/>
        </dgm:presLayoutVars>
      </dgm:prSet>
      <dgm:spPr/>
      <dgm:t>
        <a:bodyPr/>
        <a:lstStyle/>
        <a:p>
          <a:endParaRPr lang="es-ES"/>
        </a:p>
      </dgm:t>
    </dgm:pt>
    <dgm:pt modelId="{7220A06E-CB12-49BB-97B3-1A04C797862A}" type="pres">
      <dgm:prSet presAssocID="{AF9CA442-E752-4EAB-846C-C40FA6F7087A}" presName="invisiNode" presStyleLbl="node1" presStyleIdx="1" presStyleCnt="3"/>
      <dgm:spPr/>
    </dgm:pt>
    <dgm:pt modelId="{1F60BBEA-1900-4309-8FBE-C2DECA1E244F}" type="pres">
      <dgm:prSet presAssocID="{AF9CA442-E752-4EAB-846C-C40FA6F7087A}" presName="imagNode" presStyleLbl="fgImgPlace1" presStyleIdx="1" presStyleCnt="3" custScaleX="157023" custScaleY="151773" custLinFactNeighborY="14634"/>
      <dgm:spPr>
        <a:blipFill>
          <a:blip xmlns:r="http://schemas.openxmlformats.org/officeDocument/2006/relationships" r:embed="rId2">
            <a:extLst>
              <a:ext uri="{28A0092B-C50C-407E-A947-70E740481C1C}">
                <a14:useLocalDpi xmlns:a14="http://schemas.microsoft.com/office/drawing/2010/main" val="0"/>
              </a:ext>
            </a:extLst>
          </a:blip>
          <a:srcRect/>
          <a:stretch>
            <a:fillRect l="-10000" r="-10000"/>
          </a:stretch>
        </a:blipFill>
      </dgm:spPr>
    </dgm:pt>
    <dgm:pt modelId="{813C6224-AFDE-495D-8CC0-2B5BD55F29CC}" type="pres">
      <dgm:prSet presAssocID="{9D8CDBC6-E466-4D0E-9F90-D2F12DBBAD25}" presName="sibTrans" presStyleLbl="sibTrans2D1" presStyleIdx="0" presStyleCnt="0"/>
      <dgm:spPr/>
      <dgm:t>
        <a:bodyPr/>
        <a:lstStyle/>
        <a:p>
          <a:endParaRPr lang="es-ES"/>
        </a:p>
      </dgm:t>
    </dgm:pt>
    <dgm:pt modelId="{34004B35-6D1B-44CC-A1E4-DB584FE98042}" type="pres">
      <dgm:prSet presAssocID="{42C2A677-1522-4C33-864D-13E7576C896A}" presName="compNode" presStyleCnt="0"/>
      <dgm:spPr/>
    </dgm:pt>
    <dgm:pt modelId="{A7985F05-C994-4C0A-92F7-B8B3262B136B}" type="pres">
      <dgm:prSet presAssocID="{42C2A677-1522-4C33-864D-13E7576C896A}" presName="bkgdShape" presStyleLbl="node1" presStyleIdx="2" presStyleCnt="3" custLinFactNeighborX="64" custLinFactNeighborY="-274"/>
      <dgm:spPr/>
      <dgm:t>
        <a:bodyPr/>
        <a:lstStyle/>
        <a:p>
          <a:endParaRPr lang="es-ES"/>
        </a:p>
      </dgm:t>
    </dgm:pt>
    <dgm:pt modelId="{7E37D9B5-8B90-48AF-A175-7B578A0F1B23}" type="pres">
      <dgm:prSet presAssocID="{42C2A677-1522-4C33-864D-13E7576C896A}" presName="nodeTx" presStyleLbl="node1" presStyleIdx="2" presStyleCnt="3">
        <dgm:presLayoutVars>
          <dgm:bulletEnabled val="1"/>
        </dgm:presLayoutVars>
      </dgm:prSet>
      <dgm:spPr/>
      <dgm:t>
        <a:bodyPr/>
        <a:lstStyle/>
        <a:p>
          <a:endParaRPr lang="es-ES"/>
        </a:p>
      </dgm:t>
    </dgm:pt>
    <dgm:pt modelId="{256FA94F-C2AF-4229-A739-AF59A0B46CC3}" type="pres">
      <dgm:prSet presAssocID="{42C2A677-1522-4C33-864D-13E7576C896A}" presName="invisiNode" presStyleLbl="node1" presStyleIdx="2" presStyleCnt="3"/>
      <dgm:spPr/>
    </dgm:pt>
    <dgm:pt modelId="{3C8597CD-EE9A-46F9-A677-0626F9CC8B13}" type="pres">
      <dgm:prSet presAssocID="{42C2A677-1522-4C33-864D-13E7576C896A}" presName="imagNode" presStyleLbl="fgImgPlace1" presStyleIdx="2" presStyleCnt="3" custScaleX="157023" custScaleY="151773" custLinFactNeighborY="14634"/>
      <dgm:spPr>
        <a:blipFill>
          <a:blip xmlns:r="http://schemas.openxmlformats.org/officeDocument/2006/relationships" r:embed="rId3">
            <a:extLst>
              <a:ext uri="{28A0092B-C50C-407E-A947-70E740481C1C}">
                <a14:useLocalDpi xmlns:a14="http://schemas.microsoft.com/office/drawing/2010/main" val="0"/>
              </a:ext>
            </a:extLst>
          </a:blip>
          <a:srcRect/>
          <a:stretch>
            <a:fillRect l="-37000" r="-37000"/>
          </a:stretch>
        </a:blipFill>
      </dgm:spPr>
    </dgm:pt>
  </dgm:ptLst>
  <dgm:cxnLst>
    <dgm:cxn modelId="{14C4268C-2279-4639-AB00-DF4A093A2620}" srcId="{A1E17DF1-7A57-4AFC-93D8-DE80A5E26D7D}" destId="{F1BE1A0F-3780-4B68-B77C-943C38FC5224}" srcOrd="0" destOrd="0" parTransId="{D84FB358-8DD9-4355-8E39-9044FB0C50C7}" sibTransId="{09443A66-43DC-41DF-BECD-2F7FC5E5D92E}"/>
    <dgm:cxn modelId="{7DCE92AF-93DF-42D2-AC1A-F57D80610500}" srcId="{A1E17DF1-7A57-4AFC-93D8-DE80A5E26D7D}" destId="{42C2A677-1522-4C33-864D-13E7576C896A}" srcOrd="2" destOrd="0" parTransId="{0ECBD1FA-6E46-4CEB-989E-D947A14BF4D5}" sibTransId="{03722DC1-8BF7-4B42-859B-6BF0711AE1D6}"/>
    <dgm:cxn modelId="{61618162-A987-4359-974B-A1E2C60CC3BE}" type="presOf" srcId="{42C2A677-1522-4C33-864D-13E7576C896A}" destId="{7E37D9B5-8B90-48AF-A175-7B578A0F1B23}" srcOrd="1" destOrd="0" presId="urn:microsoft.com/office/officeart/2005/8/layout/hList7"/>
    <dgm:cxn modelId="{4BED6E65-2BE3-44C1-B1A1-61EEE02C6B44}" type="presOf" srcId="{42C2A677-1522-4C33-864D-13E7576C896A}" destId="{A7985F05-C994-4C0A-92F7-B8B3262B136B}" srcOrd="0" destOrd="0" presId="urn:microsoft.com/office/officeart/2005/8/layout/hList7"/>
    <dgm:cxn modelId="{DC9E2BF0-CC78-4201-8ECA-B9675BC2A2EB}" type="presOf" srcId="{AF9CA442-E752-4EAB-846C-C40FA6F7087A}" destId="{28314A1E-2FE9-4FD3-8C0A-4C175D46BB92}" srcOrd="0" destOrd="0" presId="urn:microsoft.com/office/officeart/2005/8/layout/hList7"/>
    <dgm:cxn modelId="{0737AB44-03FD-4BB6-B541-4D2C542C9811}" type="presOf" srcId="{AF9CA442-E752-4EAB-846C-C40FA6F7087A}" destId="{C8667C11-64D6-43D0-A989-246E821AA2BF}" srcOrd="1" destOrd="0" presId="urn:microsoft.com/office/officeart/2005/8/layout/hList7"/>
    <dgm:cxn modelId="{DDA95C30-531F-40B8-9C31-DC1ABE9BCEFC}" srcId="{A1E17DF1-7A57-4AFC-93D8-DE80A5E26D7D}" destId="{AF9CA442-E752-4EAB-846C-C40FA6F7087A}" srcOrd="1" destOrd="0" parTransId="{12D25E40-0755-421E-BE45-2900F23517DF}" sibTransId="{9D8CDBC6-E466-4D0E-9F90-D2F12DBBAD25}"/>
    <dgm:cxn modelId="{091504C6-5C57-4E26-8D8F-36E962B6CE84}" type="presOf" srcId="{F1BE1A0F-3780-4B68-B77C-943C38FC5224}" destId="{68D08389-1D44-4713-845B-E248EC3C3E40}" srcOrd="0" destOrd="0" presId="urn:microsoft.com/office/officeart/2005/8/layout/hList7"/>
    <dgm:cxn modelId="{FEB12F1F-1ED6-4CCD-81C6-A49E0B8E28A7}" type="presOf" srcId="{09443A66-43DC-41DF-BECD-2F7FC5E5D92E}" destId="{11001A36-E45B-4E78-81AC-0FADE5AB4F25}" srcOrd="0" destOrd="0" presId="urn:microsoft.com/office/officeart/2005/8/layout/hList7"/>
    <dgm:cxn modelId="{E0ADDA98-6F22-4F1B-9160-568C91D17781}" type="presOf" srcId="{F1BE1A0F-3780-4B68-B77C-943C38FC5224}" destId="{7D5C3962-4B6B-4B54-8A66-996B45EFB51C}" srcOrd="1" destOrd="0" presId="urn:microsoft.com/office/officeart/2005/8/layout/hList7"/>
    <dgm:cxn modelId="{08948A29-BB3F-4BF1-AA56-55CFB3B2607E}" type="presOf" srcId="{A1E17DF1-7A57-4AFC-93D8-DE80A5E26D7D}" destId="{81107728-080B-40A6-A35A-767CACCC1746}" srcOrd="0" destOrd="0" presId="urn:microsoft.com/office/officeart/2005/8/layout/hList7"/>
    <dgm:cxn modelId="{569BF070-B0DC-49B1-9AA1-68694B42D741}" type="presOf" srcId="{9D8CDBC6-E466-4D0E-9F90-D2F12DBBAD25}" destId="{813C6224-AFDE-495D-8CC0-2B5BD55F29CC}" srcOrd="0" destOrd="0" presId="urn:microsoft.com/office/officeart/2005/8/layout/hList7"/>
    <dgm:cxn modelId="{65904375-A261-4146-88AF-6432A11CD254}" type="presParOf" srcId="{81107728-080B-40A6-A35A-767CACCC1746}" destId="{BEDC8C82-94D9-4EC6-8B70-E9400B6B0C6D}" srcOrd="0" destOrd="0" presId="urn:microsoft.com/office/officeart/2005/8/layout/hList7"/>
    <dgm:cxn modelId="{5FB61D5D-92D1-499D-9EB9-ED4E7CB5D41E}" type="presParOf" srcId="{81107728-080B-40A6-A35A-767CACCC1746}" destId="{D2CE9595-E172-4F84-9203-C93025CD9131}" srcOrd="1" destOrd="0" presId="urn:microsoft.com/office/officeart/2005/8/layout/hList7"/>
    <dgm:cxn modelId="{42F5D587-65A2-44DC-9805-6BAEB3FDA9C0}" type="presParOf" srcId="{D2CE9595-E172-4F84-9203-C93025CD9131}" destId="{98E8CD3A-BE46-406D-B133-EB133D9297A4}" srcOrd="0" destOrd="0" presId="urn:microsoft.com/office/officeart/2005/8/layout/hList7"/>
    <dgm:cxn modelId="{09808628-CD44-4B80-A10E-66C5F78CE8F6}" type="presParOf" srcId="{98E8CD3A-BE46-406D-B133-EB133D9297A4}" destId="{68D08389-1D44-4713-845B-E248EC3C3E40}" srcOrd="0" destOrd="0" presId="urn:microsoft.com/office/officeart/2005/8/layout/hList7"/>
    <dgm:cxn modelId="{B507C5C7-3093-4DA6-91C2-86C7CE984BA3}" type="presParOf" srcId="{98E8CD3A-BE46-406D-B133-EB133D9297A4}" destId="{7D5C3962-4B6B-4B54-8A66-996B45EFB51C}" srcOrd="1" destOrd="0" presId="urn:microsoft.com/office/officeart/2005/8/layout/hList7"/>
    <dgm:cxn modelId="{35236A93-8DEC-4411-8A53-268CF7A5A21F}" type="presParOf" srcId="{98E8CD3A-BE46-406D-B133-EB133D9297A4}" destId="{FC257CD4-EC21-41C1-893B-845AFEA5B483}" srcOrd="2" destOrd="0" presId="urn:microsoft.com/office/officeart/2005/8/layout/hList7"/>
    <dgm:cxn modelId="{B3C32891-B309-4C4F-9DD7-7E68088E8CF6}" type="presParOf" srcId="{98E8CD3A-BE46-406D-B133-EB133D9297A4}" destId="{F3AA3310-F33F-4EC3-AC80-251BB5BD3992}" srcOrd="3" destOrd="0" presId="urn:microsoft.com/office/officeart/2005/8/layout/hList7"/>
    <dgm:cxn modelId="{F9FED329-8C0A-408D-BB8A-6B42BA29594D}" type="presParOf" srcId="{D2CE9595-E172-4F84-9203-C93025CD9131}" destId="{11001A36-E45B-4E78-81AC-0FADE5AB4F25}" srcOrd="1" destOrd="0" presId="urn:microsoft.com/office/officeart/2005/8/layout/hList7"/>
    <dgm:cxn modelId="{F48D6B08-D12A-429B-8AD2-97AE9A544BE1}" type="presParOf" srcId="{D2CE9595-E172-4F84-9203-C93025CD9131}" destId="{DBB470F0-B296-4CDF-8181-CF05FF1665B0}" srcOrd="2" destOrd="0" presId="urn:microsoft.com/office/officeart/2005/8/layout/hList7"/>
    <dgm:cxn modelId="{878D3A27-01A2-487F-BB75-67C24DDDAF38}" type="presParOf" srcId="{DBB470F0-B296-4CDF-8181-CF05FF1665B0}" destId="{28314A1E-2FE9-4FD3-8C0A-4C175D46BB92}" srcOrd="0" destOrd="0" presId="urn:microsoft.com/office/officeart/2005/8/layout/hList7"/>
    <dgm:cxn modelId="{8C440825-6EC2-4672-9E42-3D92E135AE71}" type="presParOf" srcId="{DBB470F0-B296-4CDF-8181-CF05FF1665B0}" destId="{C8667C11-64D6-43D0-A989-246E821AA2BF}" srcOrd="1" destOrd="0" presId="urn:microsoft.com/office/officeart/2005/8/layout/hList7"/>
    <dgm:cxn modelId="{F3A51EA2-740C-47CE-8966-3549C2069391}" type="presParOf" srcId="{DBB470F0-B296-4CDF-8181-CF05FF1665B0}" destId="{7220A06E-CB12-49BB-97B3-1A04C797862A}" srcOrd="2" destOrd="0" presId="urn:microsoft.com/office/officeart/2005/8/layout/hList7"/>
    <dgm:cxn modelId="{078B7795-4793-4845-B0BB-4E4C017B9001}" type="presParOf" srcId="{DBB470F0-B296-4CDF-8181-CF05FF1665B0}" destId="{1F60BBEA-1900-4309-8FBE-C2DECA1E244F}" srcOrd="3" destOrd="0" presId="urn:microsoft.com/office/officeart/2005/8/layout/hList7"/>
    <dgm:cxn modelId="{B442F881-E59C-48F1-B20A-C6E987329C46}" type="presParOf" srcId="{D2CE9595-E172-4F84-9203-C93025CD9131}" destId="{813C6224-AFDE-495D-8CC0-2B5BD55F29CC}" srcOrd="3" destOrd="0" presId="urn:microsoft.com/office/officeart/2005/8/layout/hList7"/>
    <dgm:cxn modelId="{23680087-6033-4B5E-82D4-4FB5BC82CBEE}" type="presParOf" srcId="{D2CE9595-E172-4F84-9203-C93025CD9131}" destId="{34004B35-6D1B-44CC-A1E4-DB584FE98042}" srcOrd="4" destOrd="0" presId="urn:microsoft.com/office/officeart/2005/8/layout/hList7"/>
    <dgm:cxn modelId="{5D466948-05AA-464D-8B9A-D5D469C4194F}" type="presParOf" srcId="{34004B35-6D1B-44CC-A1E4-DB584FE98042}" destId="{A7985F05-C994-4C0A-92F7-B8B3262B136B}" srcOrd="0" destOrd="0" presId="urn:microsoft.com/office/officeart/2005/8/layout/hList7"/>
    <dgm:cxn modelId="{D8F053C0-13D6-44EE-B855-F3EF15D0EBBA}" type="presParOf" srcId="{34004B35-6D1B-44CC-A1E4-DB584FE98042}" destId="{7E37D9B5-8B90-48AF-A175-7B578A0F1B23}" srcOrd="1" destOrd="0" presId="urn:microsoft.com/office/officeart/2005/8/layout/hList7"/>
    <dgm:cxn modelId="{6F543660-5912-431B-81B9-54835799E4BB}" type="presParOf" srcId="{34004B35-6D1B-44CC-A1E4-DB584FE98042}" destId="{256FA94F-C2AF-4229-A739-AF59A0B46CC3}" srcOrd="2" destOrd="0" presId="urn:microsoft.com/office/officeart/2005/8/layout/hList7"/>
    <dgm:cxn modelId="{62B97251-C8DD-484C-A97D-ADCB606A54E7}" type="presParOf" srcId="{34004B35-6D1B-44CC-A1E4-DB584FE98042}" destId="{3C8597CD-EE9A-46F9-A677-0626F9CC8B13}"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4FB2E97-3CE4-4830-8F7D-E12A67A994D5}" type="doc">
      <dgm:prSet loTypeId="urn:microsoft.com/office/officeart/2008/layout/LinedList" loCatId="list" qsTypeId="urn:microsoft.com/office/officeart/2005/8/quickstyle/simple1" qsCatId="simple" csTypeId="urn:microsoft.com/office/officeart/2005/8/colors/accent3_1" csCatId="accent3" phldr="1"/>
      <dgm:spPr/>
      <dgm:t>
        <a:bodyPr/>
        <a:lstStyle/>
        <a:p>
          <a:endParaRPr lang="es-ES"/>
        </a:p>
      </dgm:t>
    </dgm:pt>
    <dgm:pt modelId="{7C5192FD-713F-495A-9D51-525229E4D470}">
      <dgm:prSet phldrT="[Texto]"/>
      <dgm:spPr/>
      <dgm:t>
        <a:bodyPr/>
        <a:lstStyle/>
        <a:p>
          <a:r>
            <a:rPr lang="es-ES" dirty="0" smtClean="0"/>
            <a:t>no requieren usuario</a:t>
          </a:r>
          <a:endParaRPr lang="es-ES" dirty="0"/>
        </a:p>
      </dgm:t>
    </dgm:pt>
    <dgm:pt modelId="{193076D6-039E-4D34-B7E9-6A137683F8B7}" type="parTrans" cxnId="{2DCF8744-CFF6-484D-A8F2-EB3849BF2519}">
      <dgm:prSet/>
      <dgm:spPr/>
      <dgm:t>
        <a:bodyPr/>
        <a:lstStyle/>
        <a:p>
          <a:endParaRPr lang="es-ES"/>
        </a:p>
      </dgm:t>
    </dgm:pt>
    <dgm:pt modelId="{ACE64C1F-9C0D-497C-BFBC-C7D89B21D17B}" type="sibTrans" cxnId="{2DCF8744-CFF6-484D-A8F2-EB3849BF2519}">
      <dgm:prSet/>
      <dgm:spPr/>
      <dgm:t>
        <a:bodyPr/>
        <a:lstStyle/>
        <a:p>
          <a:endParaRPr lang="es-ES"/>
        </a:p>
      </dgm:t>
    </dgm:pt>
    <dgm:pt modelId="{FFFD1F56-7739-4E24-8D75-4E90CB10A6F2}">
      <dgm:prSet/>
      <dgm:spPr/>
      <dgm:t>
        <a:bodyPr/>
        <a:lstStyle/>
        <a:p>
          <a:r>
            <a:rPr lang="es-ES" dirty="0" smtClean="0"/>
            <a:t>se adaptan a cualquier dispositivo</a:t>
          </a:r>
          <a:endParaRPr lang="es-ES_tradnl" dirty="0"/>
        </a:p>
      </dgm:t>
    </dgm:pt>
    <dgm:pt modelId="{3E1535AB-A03C-4A1C-9F50-88E7E2667077}" type="parTrans" cxnId="{3394A557-B96A-48DA-96CB-4830258CEDBC}">
      <dgm:prSet/>
      <dgm:spPr/>
      <dgm:t>
        <a:bodyPr/>
        <a:lstStyle/>
        <a:p>
          <a:endParaRPr lang="es-ES"/>
        </a:p>
      </dgm:t>
    </dgm:pt>
    <dgm:pt modelId="{569A8FAA-D7EA-4282-BC0D-B776531195B7}" type="sibTrans" cxnId="{3394A557-B96A-48DA-96CB-4830258CEDBC}">
      <dgm:prSet/>
      <dgm:spPr/>
      <dgm:t>
        <a:bodyPr/>
        <a:lstStyle/>
        <a:p>
          <a:endParaRPr lang="es-ES"/>
        </a:p>
      </dgm:t>
    </dgm:pt>
    <dgm:pt modelId="{600E949B-5600-45CC-B73C-4AA4F39E6B5E}">
      <dgm:prSet/>
      <dgm:spPr/>
      <dgm:t>
        <a:bodyPr/>
        <a:lstStyle/>
        <a:p>
          <a:r>
            <a:rPr lang="es-ES" dirty="0" smtClean="0"/>
            <a:t>el acceso es ubicuo a través de interacciones naturales.</a:t>
          </a:r>
          <a:endParaRPr lang="es-ES_tradnl" dirty="0"/>
        </a:p>
      </dgm:t>
    </dgm:pt>
    <dgm:pt modelId="{09E74581-0DB2-424D-8EB3-1B1E9661E74B}" type="parTrans" cxnId="{E045FAD4-80D7-4EDF-B067-6F2A048BFA4B}">
      <dgm:prSet/>
      <dgm:spPr/>
      <dgm:t>
        <a:bodyPr/>
        <a:lstStyle/>
        <a:p>
          <a:endParaRPr lang="es-ES"/>
        </a:p>
      </dgm:t>
    </dgm:pt>
    <dgm:pt modelId="{426839C7-CD9F-44EC-B402-8E35F216AD2F}" type="sibTrans" cxnId="{E045FAD4-80D7-4EDF-B067-6F2A048BFA4B}">
      <dgm:prSet/>
      <dgm:spPr/>
      <dgm:t>
        <a:bodyPr/>
        <a:lstStyle/>
        <a:p>
          <a:endParaRPr lang="es-ES"/>
        </a:p>
      </dgm:t>
    </dgm:pt>
    <dgm:pt modelId="{FF7BB406-E532-4014-8013-275EB63DEA02}">
      <dgm:prSet/>
      <dgm:spPr/>
      <dgm:t>
        <a:bodyPr/>
        <a:lstStyle/>
        <a:p>
          <a:r>
            <a:rPr lang="es-ES" dirty="0" smtClean="0"/>
            <a:t>necesitará de comunicaciones ininterrumpidas</a:t>
          </a:r>
          <a:endParaRPr lang="es-ES_tradnl" dirty="0"/>
        </a:p>
      </dgm:t>
    </dgm:pt>
    <dgm:pt modelId="{75557F11-15A9-4F27-9940-59B0F89EC314}" type="parTrans" cxnId="{3E3D4D47-23A5-46A0-A0A3-91969128071F}">
      <dgm:prSet/>
      <dgm:spPr/>
      <dgm:t>
        <a:bodyPr/>
        <a:lstStyle/>
        <a:p>
          <a:endParaRPr lang="es-ES"/>
        </a:p>
      </dgm:t>
    </dgm:pt>
    <dgm:pt modelId="{95EB50B3-FD63-4CD7-9DDD-3ACC418FA226}" type="sibTrans" cxnId="{3E3D4D47-23A5-46A0-A0A3-91969128071F}">
      <dgm:prSet/>
      <dgm:spPr/>
      <dgm:t>
        <a:bodyPr/>
        <a:lstStyle/>
        <a:p>
          <a:endParaRPr lang="es-ES"/>
        </a:p>
      </dgm:t>
    </dgm:pt>
    <dgm:pt modelId="{56EEC822-C83E-4250-97D4-D50E74DB87FA}" type="pres">
      <dgm:prSet presAssocID="{74FB2E97-3CE4-4830-8F7D-E12A67A994D5}" presName="vert0" presStyleCnt="0">
        <dgm:presLayoutVars>
          <dgm:dir/>
          <dgm:animOne val="branch"/>
          <dgm:animLvl val="lvl"/>
        </dgm:presLayoutVars>
      </dgm:prSet>
      <dgm:spPr/>
      <dgm:t>
        <a:bodyPr/>
        <a:lstStyle/>
        <a:p>
          <a:endParaRPr lang="es-ES"/>
        </a:p>
      </dgm:t>
    </dgm:pt>
    <dgm:pt modelId="{9AF2A417-22E7-4242-B318-C890014EE620}" type="pres">
      <dgm:prSet presAssocID="{7C5192FD-713F-495A-9D51-525229E4D470}" presName="thickLine" presStyleLbl="alignNode1" presStyleIdx="0" presStyleCnt="4"/>
      <dgm:spPr/>
    </dgm:pt>
    <dgm:pt modelId="{5FE285BE-989C-42D4-AF1E-7DE59909BA02}" type="pres">
      <dgm:prSet presAssocID="{7C5192FD-713F-495A-9D51-525229E4D470}" presName="horz1" presStyleCnt="0"/>
      <dgm:spPr/>
    </dgm:pt>
    <dgm:pt modelId="{C14C5634-EEE1-4F1F-A778-1A92EA468F19}" type="pres">
      <dgm:prSet presAssocID="{7C5192FD-713F-495A-9D51-525229E4D470}" presName="tx1" presStyleLbl="revTx" presStyleIdx="0" presStyleCnt="4"/>
      <dgm:spPr/>
      <dgm:t>
        <a:bodyPr/>
        <a:lstStyle/>
        <a:p>
          <a:endParaRPr lang="es-ES"/>
        </a:p>
      </dgm:t>
    </dgm:pt>
    <dgm:pt modelId="{88CC9482-2AD6-4C2A-A07A-03CC9F2BF723}" type="pres">
      <dgm:prSet presAssocID="{7C5192FD-713F-495A-9D51-525229E4D470}" presName="vert1" presStyleCnt="0"/>
      <dgm:spPr/>
    </dgm:pt>
    <dgm:pt modelId="{322C3AE2-976A-4D61-A6AF-A39F006DCFC8}" type="pres">
      <dgm:prSet presAssocID="{FFFD1F56-7739-4E24-8D75-4E90CB10A6F2}" presName="thickLine" presStyleLbl="alignNode1" presStyleIdx="1" presStyleCnt="4"/>
      <dgm:spPr/>
    </dgm:pt>
    <dgm:pt modelId="{512434D3-CF52-4AC3-AE3F-CC4388D602F2}" type="pres">
      <dgm:prSet presAssocID="{FFFD1F56-7739-4E24-8D75-4E90CB10A6F2}" presName="horz1" presStyleCnt="0"/>
      <dgm:spPr/>
    </dgm:pt>
    <dgm:pt modelId="{72D4AE7D-07E9-4A39-BC38-2FF8A9141A90}" type="pres">
      <dgm:prSet presAssocID="{FFFD1F56-7739-4E24-8D75-4E90CB10A6F2}" presName="tx1" presStyleLbl="revTx" presStyleIdx="1" presStyleCnt="4"/>
      <dgm:spPr/>
      <dgm:t>
        <a:bodyPr/>
        <a:lstStyle/>
        <a:p>
          <a:endParaRPr lang="es-ES"/>
        </a:p>
      </dgm:t>
    </dgm:pt>
    <dgm:pt modelId="{AD9D155B-21C0-44AA-A24C-1B8F7F8FBA09}" type="pres">
      <dgm:prSet presAssocID="{FFFD1F56-7739-4E24-8D75-4E90CB10A6F2}" presName="vert1" presStyleCnt="0"/>
      <dgm:spPr/>
    </dgm:pt>
    <dgm:pt modelId="{533AB1AF-6BBE-42A9-A2BD-DCC2D1F8A275}" type="pres">
      <dgm:prSet presAssocID="{600E949B-5600-45CC-B73C-4AA4F39E6B5E}" presName="thickLine" presStyleLbl="alignNode1" presStyleIdx="2" presStyleCnt="4"/>
      <dgm:spPr/>
    </dgm:pt>
    <dgm:pt modelId="{CEBD1FB5-C6A6-41F3-A99C-6F0AC3CA5D08}" type="pres">
      <dgm:prSet presAssocID="{600E949B-5600-45CC-B73C-4AA4F39E6B5E}" presName="horz1" presStyleCnt="0"/>
      <dgm:spPr/>
    </dgm:pt>
    <dgm:pt modelId="{4CF114F3-1F56-4682-AB6A-16DBC7AC373F}" type="pres">
      <dgm:prSet presAssocID="{600E949B-5600-45CC-B73C-4AA4F39E6B5E}" presName="tx1" presStyleLbl="revTx" presStyleIdx="2" presStyleCnt="4"/>
      <dgm:spPr/>
      <dgm:t>
        <a:bodyPr/>
        <a:lstStyle/>
        <a:p>
          <a:endParaRPr lang="es-ES"/>
        </a:p>
      </dgm:t>
    </dgm:pt>
    <dgm:pt modelId="{F16AFFBB-A8AF-4A73-BBB4-43146D3A8C98}" type="pres">
      <dgm:prSet presAssocID="{600E949B-5600-45CC-B73C-4AA4F39E6B5E}" presName="vert1" presStyleCnt="0"/>
      <dgm:spPr/>
    </dgm:pt>
    <dgm:pt modelId="{61357D80-BC24-4554-B285-3E81D6E3540F}" type="pres">
      <dgm:prSet presAssocID="{FF7BB406-E532-4014-8013-275EB63DEA02}" presName="thickLine" presStyleLbl="alignNode1" presStyleIdx="3" presStyleCnt="4"/>
      <dgm:spPr/>
    </dgm:pt>
    <dgm:pt modelId="{4F048FFC-FEC9-46C6-8682-907435B161EF}" type="pres">
      <dgm:prSet presAssocID="{FF7BB406-E532-4014-8013-275EB63DEA02}" presName="horz1" presStyleCnt="0"/>
      <dgm:spPr/>
    </dgm:pt>
    <dgm:pt modelId="{3B774591-CC89-41C9-9EA2-C1F90C1AD945}" type="pres">
      <dgm:prSet presAssocID="{FF7BB406-E532-4014-8013-275EB63DEA02}" presName="tx1" presStyleLbl="revTx" presStyleIdx="3" presStyleCnt="4"/>
      <dgm:spPr/>
      <dgm:t>
        <a:bodyPr/>
        <a:lstStyle/>
        <a:p>
          <a:endParaRPr lang="es-ES"/>
        </a:p>
      </dgm:t>
    </dgm:pt>
    <dgm:pt modelId="{CF06EF4C-5797-4017-A4D7-A23AE0728111}" type="pres">
      <dgm:prSet presAssocID="{FF7BB406-E532-4014-8013-275EB63DEA02}" presName="vert1" presStyleCnt="0"/>
      <dgm:spPr/>
    </dgm:pt>
  </dgm:ptLst>
  <dgm:cxnLst>
    <dgm:cxn modelId="{1257EB61-BA4F-4E39-9E1B-6C4835A6693F}" type="presOf" srcId="{FF7BB406-E532-4014-8013-275EB63DEA02}" destId="{3B774591-CC89-41C9-9EA2-C1F90C1AD945}" srcOrd="0" destOrd="0" presId="urn:microsoft.com/office/officeart/2008/layout/LinedList"/>
    <dgm:cxn modelId="{3394A557-B96A-48DA-96CB-4830258CEDBC}" srcId="{74FB2E97-3CE4-4830-8F7D-E12A67A994D5}" destId="{FFFD1F56-7739-4E24-8D75-4E90CB10A6F2}" srcOrd="1" destOrd="0" parTransId="{3E1535AB-A03C-4A1C-9F50-88E7E2667077}" sibTransId="{569A8FAA-D7EA-4282-BC0D-B776531195B7}"/>
    <dgm:cxn modelId="{28167A58-746D-4C29-9CEA-FD4C120A50BB}" type="presOf" srcId="{600E949B-5600-45CC-B73C-4AA4F39E6B5E}" destId="{4CF114F3-1F56-4682-AB6A-16DBC7AC373F}" srcOrd="0" destOrd="0" presId="urn:microsoft.com/office/officeart/2008/layout/LinedList"/>
    <dgm:cxn modelId="{7E51FB48-EB0D-4C91-8496-0551311959C7}" type="presOf" srcId="{74FB2E97-3CE4-4830-8F7D-E12A67A994D5}" destId="{56EEC822-C83E-4250-97D4-D50E74DB87FA}" srcOrd="0" destOrd="0" presId="urn:microsoft.com/office/officeart/2008/layout/LinedList"/>
    <dgm:cxn modelId="{70C3EB03-BE23-494B-B4B3-60E20E94D759}" type="presOf" srcId="{7C5192FD-713F-495A-9D51-525229E4D470}" destId="{C14C5634-EEE1-4F1F-A778-1A92EA468F19}" srcOrd="0" destOrd="0" presId="urn:microsoft.com/office/officeart/2008/layout/LinedList"/>
    <dgm:cxn modelId="{3E3D4D47-23A5-46A0-A0A3-91969128071F}" srcId="{74FB2E97-3CE4-4830-8F7D-E12A67A994D5}" destId="{FF7BB406-E532-4014-8013-275EB63DEA02}" srcOrd="3" destOrd="0" parTransId="{75557F11-15A9-4F27-9940-59B0F89EC314}" sibTransId="{95EB50B3-FD63-4CD7-9DDD-3ACC418FA226}"/>
    <dgm:cxn modelId="{8AA26307-D5AF-4FB6-A298-25A399975AE7}" type="presOf" srcId="{FFFD1F56-7739-4E24-8D75-4E90CB10A6F2}" destId="{72D4AE7D-07E9-4A39-BC38-2FF8A9141A90}" srcOrd="0" destOrd="0" presId="urn:microsoft.com/office/officeart/2008/layout/LinedList"/>
    <dgm:cxn modelId="{2DCF8744-CFF6-484D-A8F2-EB3849BF2519}" srcId="{74FB2E97-3CE4-4830-8F7D-E12A67A994D5}" destId="{7C5192FD-713F-495A-9D51-525229E4D470}" srcOrd="0" destOrd="0" parTransId="{193076D6-039E-4D34-B7E9-6A137683F8B7}" sibTransId="{ACE64C1F-9C0D-497C-BFBC-C7D89B21D17B}"/>
    <dgm:cxn modelId="{E045FAD4-80D7-4EDF-B067-6F2A048BFA4B}" srcId="{74FB2E97-3CE4-4830-8F7D-E12A67A994D5}" destId="{600E949B-5600-45CC-B73C-4AA4F39E6B5E}" srcOrd="2" destOrd="0" parTransId="{09E74581-0DB2-424D-8EB3-1B1E9661E74B}" sibTransId="{426839C7-CD9F-44EC-B402-8E35F216AD2F}"/>
    <dgm:cxn modelId="{A989A682-6201-44E8-85CC-CCB5735BE87D}" type="presParOf" srcId="{56EEC822-C83E-4250-97D4-D50E74DB87FA}" destId="{9AF2A417-22E7-4242-B318-C890014EE620}" srcOrd="0" destOrd="0" presId="urn:microsoft.com/office/officeart/2008/layout/LinedList"/>
    <dgm:cxn modelId="{4DABF757-DE21-4ABD-B3A6-49786EFDD53C}" type="presParOf" srcId="{56EEC822-C83E-4250-97D4-D50E74DB87FA}" destId="{5FE285BE-989C-42D4-AF1E-7DE59909BA02}" srcOrd="1" destOrd="0" presId="urn:microsoft.com/office/officeart/2008/layout/LinedList"/>
    <dgm:cxn modelId="{5C5AC58E-F85B-4C25-8110-DC6B9A0B8E4A}" type="presParOf" srcId="{5FE285BE-989C-42D4-AF1E-7DE59909BA02}" destId="{C14C5634-EEE1-4F1F-A778-1A92EA468F19}" srcOrd="0" destOrd="0" presId="urn:microsoft.com/office/officeart/2008/layout/LinedList"/>
    <dgm:cxn modelId="{52A8C9F2-C34B-409F-ADD2-E4156A4C47B8}" type="presParOf" srcId="{5FE285BE-989C-42D4-AF1E-7DE59909BA02}" destId="{88CC9482-2AD6-4C2A-A07A-03CC9F2BF723}" srcOrd="1" destOrd="0" presId="urn:microsoft.com/office/officeart/2008/layout/LinedList"/>
    <dgm:cxn modelId="{AB005C0E-7E41-49C3-816E-78C6CFAA2256}" type="presParOf" srcId="{56EEC822-C83E-4250-97D4-D50E74DB87FA}" destId="{322C3AE2-976A-4D61-A6AF-A39F006DCFC8}" srcOrd="2" destOrd="0" presId="urn:microsoft.com/office/officeart/2008/layout/LinedList"/>
    <dgm:cxn modelId="{8DE87E50-31E2-4300-92F4-CDD61A5B4B18}" type="presParOf" srcId="{56EEC822-C83E-4250-97D4-D50E74DB87FA}" destId="{512434D3-CF52-4AC3-AE3F-CC4388D602F2}" srcOrd="3" destOrd="0" presId="urn:microsoft.com/office/officeart/2008/layout/LinedList"/>
    <dgm:cxn modelId="{7451FB2D-0B2A-4FC8-8572-1B06A48E352F}" type="presParOf" srcId="{512434D3-CF52-4AC3-AE3F-CC4388D602F2}" destId="{72D4AE7D-07E9-4A39-BC38-2FF8A9141A90}" srcOrd="0" destOrd="0" presId="urn:microsoft.com/office/officeart/2008/layout/LinedList"/>
    <dgm:cxn modelId="{FDC98FE5-FAFF-4FB4-8E48-E10C75E1A2F5}" type="presParOf" srcId="{512434D3-CF52-4AC3-AE3F-CC4388D602F2}" destId="{AD9D155B-21C0-44AA-A24C-1B8F7F8FBA09}" srcOrd="1" destOrd="0" presId="urn:microsoft.com/office/officeart/2008/layout/LinedList"/>
    <dgm:cxn modelId="{0956414B-27FF-4A1B-ACA0-D3D7D37666C7}" type="presParOf" srcId="{56EEC822-C83E-4250-97D4-D50E74DB87FA}" destId="{533AB1AF-6BBE-42A9-A2BD-DCC2D1F8A275}" srcOrd="4" destOrd="0" presId="urn:microsoft.com/office/officeart/2008/layout/LinedList"/>
    <dgm:cxn modelId="{ED576538-658A-453B-9A92-ABB116EB6DF5}" type="presParOf" srcId="{56EEC822-C83E-4250-97D4-D50E74DB87FA}" destId="{CEBD1FB5-C6A6-41F3-A99C-6F0AC3CA5D08}" srcOrd="5" destOrd="0" presId="urn:microsoft.com/office/officeart/2008/layout/LinedList"/>
    <dgm:cxn modelId="{397B7F3C-8261-427D-ADB2-F2875814E0E2}" type="presParOf" srcId="{CEBD1FB5-C6A6-41F3-A99C-6F0AC3CA5D08}" destId="{4CF114F3-1F56-4682-AB6A-16DBC7AC373F}" srcOrd="0" destOrd="0" presId="urn:microsoft.com/office/officeart/2008/layout/LinedList"/>
    <dgm:cxn modelId="{AE2B2D32-8BB1-4BE1-9636-C19D2D91246B}" type="presParOf" srcId="{CEBD1FB5-C6A6-41F3-A99C-6F0AC3CA5D08}" destId="{F16AFFBB-A8AF-4A73-BBB4-43146D3A8C98}" srcOrd="1" destOrd="0" presId="urn:microsoft.com/office/officeart/2008/layout/LinedList"/>
    <dgm:cxn modelId="{B1ABB3C3-84C2-4A8F-A01F-66F717A6615E}" type="presParOf" srcId="{56EEC822-C83E-4250-97D4-D50E74DB87FA}" destId="{61357D80-BC24-4554-B285-3E81D6E3540F}" srcOrd="6" destOrd="0" presId="urn:microsoft.com/office/officeart/2008/layout/LinedList"/>
    <dgm:cxn modelId="{67AC1A78-953B-4C0C-A9D9-BCE28EC348EA}" type="presParOf" srcId="{56EEC822-C83E-4250-97D4-D50E74DB87FA}" destId="{4F048FFC-FEC9-46C6-8682-907435B161EF}" srcOrd="7" destOrd="0" presId="urn:microsoft.com/office/officeart/2008/layout/LinedList"/>
    <dgm:cxn modelId="{E4DA3A63-42BE-45FC-8F53-58ED6C1FD45F}" type="presParOf" srcId="{4F048FFC-FEC9-46C6-8682-907435B161EF}" destId="{3B774591-CC89-41C9-9EA2-C1F90C1AD945}" srcOrd="0" destOrd="0" presId="urn:microsoft.com/office/officeart/2008/layout/LinedList"/>
    <dgm:cxn modelId="{2768F85F-7BA6-439A-B758-8D1BB0FA9133}" type="presParOf" srcId="{4F048FFC-FEC9-46C6-8682-907435B161EF}" destId="{CF06EF4C-5797-4017-A4D7-A23AE0728111}" srcOrd="1" destOrd="0" presId="urn:microsoft.com/office/officeart/2008/layout/LinedList"/>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E8C03FA-981C-48CA-AD85-7CBF59ACCC96}"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s-ES"/>
        </a:p>
      </dgm:t>
    </dgm:pt>
    <dgm:pt modelId="{D87780FF-F351-4FAB-AB0D-7213E2FE079F}">
      <dgm:prSet phldrT="[Texto]"/>
      <dgm:spPr/>
      <dgm:t>
        <a:bodyPr/>
        <a:lstStyle/>
        <a:p>
          <a:endParaRPr lang="es-ES" dirty="0"/>
        </a:p>
      </dgm:t>
    </dgm:pt>
    <dgm:pt modelId="{291CBC05-78A8-4204-A825-B454E4980D36}" type="parTrans" cxnId="{DAAAA014-DE73-4131-994F-46539B846DF7}">
      <dgm:prSet/>
      <dgm:spPr/>
      <dgm:t>
        <a:bodyPr/>
        <a:lstStyle/>
        <a:p>
          <a:endParaRPr lang="es-ES"/>
        </a:p>
      </dgm:t>
    </dgm:pt>
    <dgm:pt modelId="{BFB13658-4B70-4CF8-B110-D21F63083A72}" type="sibTrans" cxnId="{DAAAA014-DE73-4131-994F-46539B846DF7}">
      <dgm:prSet/>
      <dgm:spPr/>
      <dgm:t>
        <a:bodyPr/>
        <a:lstStyle/>
        <a:p>
          <a:endParaRPr lang="es-ES"/>
        </a:p>
      </dgm:t>
    </dgm:pt>
    <dgm:pt modelId="{2721CFDF-7F0D-4A99-82CF-738A6ECF1792}">
      <dgm:prSet phldrT="[Texto]"/>
      <dgm:spPr/>
      <dgm:t>
        <a:bodyPr/>
        <a:lstStyle/>
        <a:p>
          <a:r>
            <a:rPr lang="es-ES_tradnl" dirty="0" smtClean="0">
              <a:latin typeface="Arial" panose="020B0604020202020204" pitchFamily="34" charset="0"/>
              <a:ea typeface="MS PMincho"/>
              <a:cs typeface="Arial" panose="020B0604020202020204" pitchFamily="34" charset="0"/>
            </a:rPr>
            <a:t>Administrativas y de gestión FAQS </a:t>
          </a:r>
          <a:endParaRPr lang="es-ES" dirty="0"/>
        </a:p>
      </dgm:t>
    </dgm:pt>
    <dgm:pt modelId="{CC4E8BBA-3ACA-4661-BF34-EF5A3E422AC1}" type="parTrans" cxnId="{4AE908AA-B499-459F-9407-C96768CE3894}">
      <dgm:prSet/>
      <dgm:spPr/>
      <dgm:t>
        <a:bodyPr/>
        <a:lstStyle/>
        <a:p>
          <a:endParaRPr lang="es-ES"/>
        </a:p>
      </dgm:t>
    </dgm:pt>
    <dgm:pt modelId="{E9379F5A-3434-4ACA-81FE-4DED7A1FB3DB}" type="sibTrans" cxnId="{4AE908AA-B499-459F-9407-C96768CE3894}">
      <dgm:prSet/>
      <dgm:spPr/>
      <dgm:t>
        <a:bodyPr/>
        <a:lstStyle/>
        <a:p>
          <a:endParaRPr lang="es-ES"/>
        </a:p>
      </dgm:t>
    </dgm:pt>
    <dgm:pt modelId="{8B582413-ADBD-4DDD-A8A4-E0CD828564DF}">
      <dgm:prSet/>
      <dgm:spPr/>
      <dgm:t>
        <a:bodyPr/>
        <a:lstStyle/>
        <a:p>
          <a:r>
            <a:rPr lang="es-ES_tradnl" smtClean="0">
              <a:latin typeface="Arial" panose="020B0604020202020204" pitchFamily="34" charset="0"/>
              <a:ea typeface="MS PMincho"/>
              <a:cs typeface="Arial" panose="020B0604020202020204" pitchFamily="34" charset="0"/>
            </a:rPr>
            <a:t>Acompañamiento al estudiante</a:t>
          </a:r>
          <a:endParaRPr lang="es-ES_tradnl" dirty="0" smtClean="0">
            <a:latin typeface="Arial" panose="020B0604020202020204" pitchFamily="34" charset="0"/>
            <a:ea typeface="MS PMincho"/>
            <a:cs typeface="Times New Roman" panose="02020603050405020304" pitchFamily="18" charset="0"/>
          </a:endParaRPr>
        </a:p>
      </dgm:t>
    </dgm:pt>
    <dgm:pt modelId="{979E3FF7-8908-4F60-B2A0-7C4E0BE54498}" type="parTrans" cxnId="{D89B9912-9693-4BAA-941B-B9BEC7450C34}">
      <dgm:prSet/>
      <dgm:spPr/>
      <dgm:t>
        <a:bodyPr/>
        <a:lstStyle/>
        <a:p>
          <a:endParaRPr lang="es-ES"/>
        </a:p>
      </dgm:t>
    </dgm:pt>
    <dgm:pt modelId="{9DFC05A4-AF9A-42D4-825B-AE6F03EC4F26}" type="sibTrans" cxnId="{D89B9912-9693-4BAA-941B-B9BEC7450C34}">
      <dgm:prSet/>
      <dgm:spPr/>
      <dgm:t>
        <a:bodyPr/>
        <a:lstStyle/>
        <a:p>
          <a:endParaRPr lang="es-ES"/>
        </a:p>
      </dgm:t>
    </dgm:pt>
    <dgm:pt modelId="{568F3ECC-D7E7-4C5E-9D08-BB411839CB49}">
      <dgm:prSet/>
      <dgm:spPr/>
      <dgm:t>
        <a:bodyPr/>
        <a:lstStyle/>
        <a:p>
          <a:r>
            <a:rPr lang="es-ES_tradnl" smtClean="0">
              <a:latin typeface="Arial" panose="020B0604020202020204" pitchFamily="34" charset="0"/>
              <a:ea typeface="MS PMincho"/>
              <a:cs typeface="Arial" panose="020B0604020202020204" pitchFamily="34" charset="0"/>
            </a:rPr>
            <a:t>Motivación</a:t>
          </a:r>
          <a:endParaRPr lang="es-ES_tradnl" dirty="0" smtClean="0">
            <a:latin typeface="Arial" panose="020B0604020202020204" pitchFamily="34" charset="0"/>
            <a:ea typeface="MS PMincho"/>
            <a:cs typeface="Arial" panose="020B0604020202020204" pitchFamily="34" charset="0"/>
          </a:endParaRPr>
        </a:p>
      </dgm:t>
    </dgm:pt>
    <dgm:pt modelId="{5D0F333D-85E1-4558-91F6-61C95133EF50}" type="parTrans" cxnId="{0593EFA1-C136-4D23-8E5F-A5FBD68BD040}">
      <dgm:prSet/>
      <dgm:spPr/>
      <dgm:t>
        <a:bodyPr/>
        <a:lstStyle/>
        <a:p>
          <a:endParaRPr lang="es-ES"/>
        </a:p>
      </dgm:t>
    </dgm:pt>
    <dgm:pt modelId="{E12993F5-1606-40A9-8518-CD2C30BA7717}" type="sibTrans" cxnId="{0593EFA1-C136-4D23-8E5F-A5FBD68BD040}">
      <dgm:prSet/>
      <dgm:spPr/>
      <dgm:t>
        <a:bodyPr/>
        <a:lstStyle/>
        <a:p>
          <a:endParaRPr lang="es-ES"/>
        </a:p>
      </dgm:t>
    </dgm:pt>
    <dgm:pt modelId="{AFA3FC63-A7F9-4AB7-8226-AEB29A4E275B}">
      <dgm:prSet/>
      <dgm:spPr/>
      <dgm:t>
        <a:bodyPr/>
        <a:lstStyle/>
        <a:p>
          <a:r>
            <a:rPr lang="es-ES_tradnl" dirty="0" smtClean="0">
              <a:latin typeface="Arial" panose="020B0604020202020204" pitchFamily="34" charset="0"/>
              <a:ea typeface="MS PMincho"/>
              <a:cs typeface="Arial" panose="020B0604020202020204" pitchFamily="34" charset="0"/>
            </a:rPr>
            <a:t>Práctica de habilidades y destrezas específicas</a:t>
          </a:r>
          <a:endParaRPr lang="es-ES_tradnl" dirty="0">
            <a:latin typeface="Arial" panose="020B0604020202020204" pitchFamily="34" charset="0"/>
            <a:ea typeface="MS PMincho"/>
            <a:cs typeface="Times New Roman" panose="02020603050405020304" pitchFamily="18" charset="0"/>
          </a:endParaRPr>
        </a:p>
      </dgm:t>
    </dgm:pt>
    <dgm:pt modelId="{CA3B5B86-CE5C-4CDE-B891-004306C9ED55}" type="parTrans" cxnId="{547C320E-E50B-461C-AAE3-4E71131409D8}">
      <dgm:prSet/>
      <dgm:spPr/>
      <dgm:t>
        <a:bodyPr/>
        <a:lstStyle/>
        <a:p>
          <a:endParaRPr lang="es-ES"/>
        </a:p>
      </dgm:t>
    </dgm:pt>
    <dgm:pt modelId="{E44709CD-459C-42A4-B830-A6FFC4D8B924}" type="sibTrans" cxnId="{547C320E-E50B-461C-AAE3-4E71131409D8}">
      <dgm:prSet/>
      <dgm:spPr/>
      <dgm:t>
        <a:bodyPr/>
        <a:lstStyle/>
        <a:p>
          <a:endParaRPr lang="es-ES"/>
        </a:p>
      </dgm:t>
    </dgm:pt>
    <dgm:pt modelId="{3AE69273-45AA-4E86-82D4-8200D8FD9D56}">
      <dgm:prSet/>
      <dgm:spPr/>
      <dgm:t>
        <a:bodyPr/>
        <a:lstStyle/>
        <a:p>
          <a:r>
            <a:rPr lang="es-ES_tradnl" smtClean="0">
              <a:latin typeface="Arial" panose="020B0604020202020204" pitchFamily="34" charset="0"/>
              <a:ea typeface="MS PMincho"/>
              <a:cs typeface="Arial" panose="020B0604020202020204" pitchFamily="34" charset="0"/>
            </a:rPr>
            <a:t>Simulaciones</a:t>
          </a:r>
          <a:endParaRPr lang="es-ES_tradnl" dirty="0">
            <a:latin typeface="Arial" panose="020B0604020202020204" pitchFamily="34" charset="0"/>
            <a:ea typeface="MS PMincho"/>
            <a:cs typeface="Times New Roman" panose="02020603050405020304" pitchFamily="18" charset="0"/>
          </a:endParaRPr>
        </a:p>
      </dgm:t>
    </dgm:pt>
    <dgm:pt modelId="{2EF77371-5C58-459D-A3EA-4D4D2E6C127B}" type="parTrans" cxnId="{E988AC9B-A806-4821-BBC3-679AD1FBA4E1}">
      <dgm:prSet/>
      <dgm:spPr/>
      <dgm:t>
        <a:bodyPr/>
        <a:lstStyle/>
        <a:p>
          <a:endParaRPr lang="es-ES"/>
        </a:p>
      </dgm:t>
    </dgm:pt>
    <dgm:pt modelId="{E24DD31D-27C3-4D16-8FEB-79119ABD2067}" type="sibTrans" cxnId="{E988AC9B-A806-4821-BBC3-679AD1FBA4E1}">
      <dgm:prSet/>
      <dgm:spPr/>
      <dgm:t>
        <a:bodyPr/>
        <a:lstStyle/>
        <a:p>
          <a:endParaRPr lang="es-ES"/>
        </a:p>
      </dgm:t>
    </dgm:pt>
    <dgm:pt modelId="{0BD0E955-3F17-40C1-B99E-7D0EBF4B06AF}">
      <dgm:prSet/>
      <dgm:spPr/>
      <dgm:t>
        <a:bodyPr/>
        <a:lstStyle/>
        <a:p>
          <a:r>
            <a:rPr lang="es-ES_tradnl" smtClean="0">
              <a:latin typeface="Arial" panose="020B0604020202020204" pitchFamily="34" charset="0"/>
              <a:ea typeface="MS PMincho"/>
              <a:cs typeface="Arial" panose="020B0604020202020204" pitchFamily="34" charset="0"/>
            </a:rPr>
            <a:t>Estrategias de reflexión y metacognitivas</a:t>
          </a:r>
          <a:endParaRPr lang="es-ES_tradnl" dirty="0" smtClean="0">
            <a:latin typeface="Arial" panose="020B0604020202020204" pitchFamily="34" charset="0"/>
            <a:ea typeface="MS PMincho"/>
            <a:cs typeface="Arial" panose="020B0604020202020204" pitchFamily="34" charset="0"/>
          </a:endParaRPr>
        </a:p>
      </dgm:t>
    </dgm:pt>
    <dgm:pt modelId="{FC3C5158-B29B-48EB-8CED-66BFB61B516D}" type="parTrans" cxnId="{85FF8F5D-9C98-4D3E-93C0-AADCE54C4061}">
      <dgm:prSet/>
      <dgm:spPr/>
      <dgm:t>
        <a:bodyPr/>
        <a:lstStyle/>
        <a:p>
          <a:endParaRPr lang="es-ES"/>
        </a:p>
      </dgm:t>
    </dgm:pt>
    <dgm:pt modelId="{AD037513-D781-4BB1-9671-D3356CC76267}" type="sibTrans" cxnId="{85FF8F5D-9C98-4D3E-93C0-AADCE54C4061}">
      <dgm:prSet/>
      <dgm:spPr/>
      <dgm:t>
        <a:bodyPr/>
        <a:lstStyle/>
        <a:p>
          <a:endParaRPr lang="es-ES"/>
        </a:p>
      </dgm:t>
    </dgm:pt>
    <dgm:pt modelId="{AF5B47E1-8398-45B9-87A6-9393DCD567C7}">
      <dgm:prSet/>
      <dgm:spPr/>
      <dgm:t>
        <a:bodyPr/>
        <a:lstStyle/>
        <a:p>
          <a:r>
            <a:rPr lang="es-ES_tradnl" smtClean="0">
              <a:latin typeface="Arial" panose="020B0604020202020204" pitchFamily="34" charset="0"/>
              <a:ea typeface="MS PMincho"/>
              <a:cs typeface="Arial" panose="020B0604020202020204" pitchFamily="34" charset="0"/>
            </a:rPr>
            <a:t>Evaluación del aprendizaje de los estudiantes</a:t>
          </a:r>
          <a:endParaRPr lang="es-ES_tradnl" dirty="0">
            <a:latin typeface="Arial" panose="020B0604020202020204" pitchFamily="34" charset="0"/>
            <a:ea typeface="MS PMincho"/>
            <a:cs typeface="Times New Roman" panose="02020603050405020304" pitchFamily="18" charset="0"/>
          </a:endParaRPr>
        </a:p>
      </dgm:t>
    </dgm:pt>
    <dgm:pt modelId="{7DBCE0B9-BA3F-4372-9F0F-FC0DB8CBD294}" type="parTrans" cxnId="{70A62124-3F73-4FF7-AAB6-6551381B7C8E}">
      <dgm:prSet/>
      <dgm:spPr/>
      <dgm:t>
        <a:bodyPr/>
        <a:lstStyle/>
        <a:p>
          <a:endParaRPr lang="es-ES"/>
        </a:p>
      </dgm:t>
    </dgm:pt>
    <dgm:pt modelId="{3F433F0E-6455-4654-8BF1-BA723E12623B}" type="sibTrans" cxnId="{70A62124-3F73-4FF7-AAB6-6551381B7C8E}">
      <dgm:prSet/>
      <dgm:spPr/>
      <dgm:t>
        <a:bodyPr/>
        <a:lstStyle/>
        <a:p>
          <a:endParaRPr lang="es-ES"/>
        </a:p>
      </dgm:t>
    </dgm:pt>
    <dgm:pt modelId="{A671F90F-8D76-4E27-8CBC-DC2095FE44F8}" type="pres">
      <dgm:prSet presAssocID="{0E8C03FA-981C-48CA-AD85-7CBF59ACCC96}" presName="vert0" presStyleCnt="0">
        <dgm:presLayoutVars>
          <dgm:dir/>
          <dgm:animOne val="branch"/>
          <dgm:animLvl val="lvl"/>
        </dgm:presLayoutVars>
      </dgm:prSet>
      <dgm:spPr/>
      <dgm:t>
        <a:bodyPr/>
        <a:lstStyle/>
        <a:p>
          <a:endParaRPr lang="es-ES"/>
        </a:p>
      </dgm:t>
    </dgm:pt>
    <dgm:pt modelId="{257EB80D-1AAF-47E3-815B-B4D7BCD0F10F}" type="pres">
      <dgm:prSet presAssocID="{D87780FF-F351-4FAB-AB0D-7213E2FE079F}" presName="thickLine" presStyleLbl="alignNode1" presStyleIdx="0" presStyleCnt="1"/>
      <dgm:spPr/>
    </dgm:pt>
    <dgm:pt modelId="{AFE9B145-2F7E-4990-AC84-AFF07637CB68}" type="pres">
      <dgm:prSet presAssocID="{D87780FF-F351-4FAB-AB0D-7213E2FE079F}" presName="horz1" presStyleCnt="0"/>
      <dgm:spPr/>
    </dgm:pt>
    <dgm:pt modelId="{40BAC1E3-563F-4A66-A975-B22FCBC5FD05}" type="pres">
      <dgm:prSet presAssocID="{D87780FF-F351-4FAB-AB0D-7213E2FE079F}" presName="tx1" presStyleLbl="revTx" presStyleIdx="0" presStyleCnt="8"/>
      <dgm:spPr/>
      <dgm:t>
        <a:bodyPr/>
        <a:lstStyle/>
        <a:p>
          <a:endParaRPr lang="es-ES"/>
        </a:p>
      </dgm:t>
    </dgm:pt>
    <dgm:pt modelId="{4105E393-497A-43D4-9795-841ACE0BEB52}" type="pres">
      <dgm:prSet presAssocID="{D87780FF-F351-4FAB-AB0D-7213E2FE079F}" presName="vert1" presStyleCnt="0"/>
      <dgm:spPr/>
    </dgm:pt>
    <dgm:pt modelId="{3E847420-C1F1-449F-ACF8-2BE6BF477ED0}" type="pres">
      <dgm:prSet presAssocID="{2721CFDF-7F0D-4A99-82CF-738A6ECF1792}" presName="vertSpace2a" presStyleCnt="0"/>
      <dgm:spPr/>
    </dgm:pt>
    <dgm:pt modelId="{3520F978-86C1-436C-A5BA-2C93EF02DFC0}" type="pres">
      <dgm:prSet presAssocID="{2721CFDF-7F0D-4A99-82CF-738A6ECF1792}" presName="horz2" presStyleCnt="0"/>
      <dgm:spPr/>
    </dgm:pt>
    <dgm:pt modelId="{5455F524-477A-442B-A136-052144A577BB}" type="pres">
      <dgm:prSet presAssocID="{2721CFDF-7F0D-4A99-82CF-738A6ECF1792}" presName="horzSpace2" presStyleCnt="0"/>
      <dgm:spPr/>
    </dgm:pt>
    <dgm:pt modelId="{487D09A7-6A37-4FAC-83A8-F0C671A43934}" type="pres">
      <dgm:prSet presAssocID="{2721CFDF-7F0D-4A99-82CF-738A6ECF1792}" presName="tx2" presStyleLbl="revTx" presStyleIdx="1" presStyleCnt="8"/>
      <dgm:spPr/>
      <dgm:t>
        <a:bodyPr/>
        <a:lstStyle/>
        <a:p>
          <a:endParaRPr lang="es-ES"/>
        </a:p>
      </dgm:t>
    </dgm:pt>
    <dgm:pt modelId="{34367BF9-A98A-486A-8A58-B4CCD00EF466}" type="pres">
      <dgm:prSet presAssocID="{2721CFDF-7F0D-4A99-82CF-738A6ECF1792}" presName="vert2" presStyleCnt="0"/>
      <dgm:spPr/>
    </dgm:pt>
    <dgm:pt modelId="{814E5B22-83AB-44FC-9CF6-352683E2454A}" type="pres">
      <dgm:prSet presAssocID="{2721CFDF-7F0D-4A99-82CF-738A6ECF1792}" presName="thinLine2b" presStyleLbl="callout" presStyleIdx="0" presStyleCnt="7"/>
      <dgm:spPr/>
    </dgm:pt>
    <dgm:pt modelId="{D3842436-DB6F-43D2-801A-B1EA6574E7B5}" type="pres">
      <dgm:prSet presAssocID="{2721CFDF-7F0D-4A99-82CF-738A6ECF1792}" presName="vertSpace2b" presStyleCnt="0"/>
      <dgm:spPr/>
    </dgm:pt>
    <dgm:pt modelId="{E6003D37-C41C-427F-A35A-EB5E009B1F20}" type="pres">
      <dgm:prSet presAssocID="{8B582413-ADBD-4DDD-A8A4-E0CD828564DF}" presName="horz2" presStyleCnt="0"/>
      <dgm:spPr/>
    </dgm:pt>
    <dgm:pt modelId="{F4C0DC04-E761-4143-844E-3982EB6F7E38}" type="pres">
      <dgm:prSet presAssocID="{8B582413-ADBD-4DDD-A8A4-E0CD828564DF}" presName="horzSpace2" presStyleCnt="0"/>
      <dgm:spPr/>
    </dgm:pt>
    <dgm:pt modelId="{96C2B477-7AAE-493D-BE65-DBEAD8D9F6D6}" type="pres">
      <dgm:prSet presAssocID="{8B582413-ADBD-4DDD-A8A4-E0CD828564DF}" presName="tx2" presStyleLbl="revTx" presStyleIdx="2" presStyleCnt="8"/>
      <dgm:spPr/>
      <dgm:t>
        <a:bodyPr/>
        <a:lstStyle/>
        <a:p>
          <a:endParaRPr lang="es-ES"/>
        </a:p>
      </dgm:t>
    </dgm:pt>
    <dgm:pt modelId="{3BDD3460-2814-4B8C-A635-156C0689F546}" type="pres">
      <dgm:prSet presAssocID="{8B582413-ADBD-4DDD-A8A4-E0CD828564DF}" presName="vert2" presStyleCnt="0"/>
      <dgm:spPr/>
    </dgm:pt>
    <dgm:pt modelId="{710A53DB-D21B-407B-AA3F-50DEF06C5478}" type="pres">
      <dgm:prSet presAssocID="{8B582413-ADBD-4DDD-A8A4-E0CD828564DF}" presName="thinLine2b" presStyleLbl="callout" presStyleIdx="1" presStyleCnt="7"/>
      <dgm:spPr/>
    </dgm:pt>
    <dgm:pt modelId="{82DF2C26-77F7-4F45-86F9-9B1AA67906C0}" type="pres">
      <dgm:prSet presAssocID="{8B582413-ADBD-4DDD-A8A4-E0CD828564DF}" presName="vertSpace2b" presStyleCnt="0"/>
      <dgm:spPr/>
    </dgm:pt>
    <dgm:pt modelId="{8D9736E7-4752-406C-BBE1-0EE325383CE7}" type="pres">
      <dgm:prSet presAssocID="{568F3ECC-D7E7-4C5E-9D08-BB411839CB49}" presName="horz2" presStyleCnt="0"/>
      <dgm:spPr/>
    </dgm:pt>
    <dgm:pt modelId="{7C2CA431-CE28-4AFD-884D-8A96B57070C3}" type="pres">
      <dgm:prSet presAssocID="{568F3ECC-D7E7-4C5E-9D08-BB411839CB49}" presName="horzSpace2" presStyleCnt="0"/>
      <dgm:spPr/>
    </dgm:pt>
    <dgm:pt modelId="{FFFC507E-22BD-4A72-AFE8-96235D813EC0}" type="pres">
      <dgm:prSet presAssocID="{568F3ECC-D7E7-4C5E-9D08-BB411839CB49}" presName="tx2" presStyleLbl="revTx" presStyleIdx="3" presStyleCnt="8"/>
      <dgm:spPr/>
      <dgm:t>
        <a:bodyPr/>
        <a:lstStyle/>
        <a:p>
          <a:endParaRPr lang="es-ES"/>
        </a:p>
      </dgm:t>
    </dgm:pt>
    <dgm:pt modelId="{A0F9011E-7AD9-4AF8-815D-D1E767A9EFD5}" type="pres">
      <dgm:prSet presAssocID="{568F3ECC-D7E7-4C5E-9D08-BB411839CB49}" presName="vert2" presStyleCnt="0"/>
      <dgm:spPr/>
    </dgm:pt>
    <dgm:pt modelId="{5F597F06-DB1E-4BB8-8BC6-EAFF3A97C87A}" type="pres">
      <dgm:prSet presAssocID="{568F3ECC-D7E7-4C5E-9D08-BB411839CB49}" presName="thinLine2b" presStyleLbl="callout" presStyleIdx="2" presStyleCnt="7"/>
      <dgm:spPr/>
    </dgm:pt>
    <dgm:pt modelId="{FFA20648-6720-49BA-88E7-E362E73FF5E6}" type="pres">
      <dgm:prSet presAssocID="{568F3ECC-D7E7-4C5E-9D08-BB411839CB49}" presName="vertSpace2b" presStyleCnt="0"/>
      <dgm:spPr/>
    </dgm:pt>
    <dgm:pt modelId="{B4F0B5E1-A914-436A-AB9A-C84103361487}" type="pres">
      <dgm:prSet presAssocID="{AFA3FC63-A7F9-4AB7-8226-AEB29A4E275B}" presName="horz2" presStyleCnt="0"/>
      <dgm:spPr/>
    </dgm:pt>
    <dgm:pt modelId="{96D48488-8C6A-461D-86BA-1EEE09803E7B}" type="pres">
      <dgm:prSet presAssocID="{AFA3FC63-A7F9-4AB7-8226-AEB29A4E275B}" presName="horzSpace2" presStyleCnt="0"/>
      <dgm:spPr/>
    </dgm:pt>
    <dgm:pt modelId="{A7112FF3-703F-44A3-B0B8-F8863F8BAD49}" type="pres">
      <dgm:prSet presAssocID="{AFA3FC63-A7F9-4AB7-8226-AEB29A4E275B}" presName="tx2" presStyleLbl="revTx" presStyleIdx="4" presStyleCnt="8"/>
      <dgm:spPr/>
      <dgm:t>
        <a:bodyPr/>
        <a:lstStyle/>
        <a:p>
          <a:endParaRPr lang="es-ES"/>
        </a:p>
      </dgm:t>
    </dgm:pt>
    <dgm:pt modelId="{BD74B3A9-743A-4001-BF6B-1EDD02D04B8D}" type="pres">
      <dgm:prSet presAssocID="{AFA3FC63-A7F9-4AB7-8226-AEB29A4E275B}" presName="vert2" presStyleCnt="0"/>
      <dgm:spPr/>
    </dgm:pt>
    <dgm:pt modelId="{08CC0A92-4846-407F-98EF-9B393F16954A}" type="pres">
      <dgm:prSet presAssocID="{AFA3FC63-A7F9-4AB7-8226-AEB29A4E275B}" presName="thinLine2b" presStyleLbl="callout" presStyleIdx="3" presStyleCnt="7"/>
      <dgm:spPr/>
    </dgm:pt>
    <dgm:pt modelId="{FE5A4A5D-8A3F-46BA-B37D-461CA4804E88}" type="pres">
      <dgm:prSet presAssocID="{AFA3FC63-A7F9-4AB7-8226-AEB29A4E275B}" presName="vertSpace2b" presStyleCnt="0"/>
      <dgm:spPr/>
    </dgm:pt>
    <dgm:pt modelId="{C1ACFA3A-D0B7-4022-A3FB-F5B93D741396}" type="pres">
      <dgm:prSet presAssocID="{3AE69273-45AA-4E86-82D4-8200D8FD9D56}" presName="horz2" presStyleCnt="0"/>
      <dgm:spPr/>
    </dgm:pt>
    <dgm:pt modelId="{1ABEBE08-611C-4340-B1F2-83BC6A7C4F9D}" type="pres">
      <dgm:prSet presAssocID="{3AE69273-45AA-4E86-82D4-8200D8FD9D56}" presName="horzSpace2" presStyleCnt="0"/>
      <dgm:spPr/>
    </dgm:pt>
    <dgm:pt modelId="{EF248327-B29D-4487-91B2-2C6D238A9531}" type="pres">
      <dgm:prSet presAssocID="{3AE69273-45AA-4E86-82D4-8200D8FD9D56}" presName="tx2" presStyleLbl="revTx" presStyleIdx="5" presStyleCnt="8"/>
      <dgm:spPr/>
      <dgm:t>
        <a:bodyPr/>
        <a:lstStyle/>
        <a:p>
          <a:endParaRPr lang="es-ES"/>
        </a:p>
      </dgm:t>
    </dgm:pt>
    <dgm:pt modelId="{22A549C0-3A6C-451E-9131-16F91173BA8D}" type="pres">
      <dgm:prSet presAssocID="{3AE69273-45AA-4E86-82D4-8200D8FD9D56}" presName="vert2" presStyleCnt="0"/>
      <dgm:spPr/>
    </dgm:pt>
    <dgm:pt modelId="{547E65CA-8FDA-4971-99B1-79537CBEDB1D}" type="pres">
      <dgm:prSet presAssocID="{3AE69273-45AA-4E86-82D4-8200D8FD9D56}" presName="thinLine2b" presStyleLbl="callout" presStyleIdx="4" presStyleCnt="7"/>
      <dgm:spPr/>
    </dgm:pt>
    <dgm:pt modelId="{DA92362A-0921-4A1A-AA86-FA3F08324887}" type="pres">
      <dgm:prSet presAssocID="{3AE69273-45AA-4E86-82D4-8200D8FD9D56}" presName="vertSpace2b" presStyleCnt="0"/>
      <dgm:spPr/>
    </dgm:pt>
    <dgm:pt modelId="{2A526C5B-1CBF-47CF-9B94-15641557488F}" type="pres">
      <dgm:prSet presAssocID="{0BD0E955-3F17-40C1-B99E-7D0EBF4B06AF}" presName="horz2" presStyleCnt="0"/>
      <dgm:spPr/>
    </dgm:pt>
    <dgm:pt modelId="{9D2016D0-75DD-4750-A563-DEEAD2783252}" type="pres">
      <dgm:prSet presAssocID="{0BD0E955-3F17-40C1-B99E-7D0EBF4B06AF}" presName="horzSpace2" presStyleCnt="0"/>
      <dgm:spPr/>
    </dgm:pt>
    <dgm:pt modelId="{5C2B1C79-9D56-48BD-B3B3-F8D2EB20A7DD}" type="pres">
      <dgm:prSet presAssocID="{0BD0E955-3F17-40C1-B99E-7D0EBF4B06AF}" presName="tx2" presStyleLbl="revTx" presStyleIdx="6" presStyleCnt="8"/>
      <dgm:spPr/>
      <dgm:t>
        <a:bodyPr/>
        <a:lstStyle/>
        <a:p>
          <a:endParaRPr lang="es-ES"/>
        </a:p>
      </dgm:t>
    </dgm:pt>
    <dgm:pt modelId="{832B9C24-B03F-41D1-BA0C-914B8A9F2C6F}" type="pres">
      <dgm:prSet presAssocID="{0BD0E955-3F17-40C1-B99E-7D0EBF4B06AF}" presName="vert2" presStyleCnt="0"/>
      <dgm:spPr/>
    </dgm:pt>
    <dgm:pt modelId="{C2186AE9-E569-48A7-A09F-5ECFE676ADE4}" type="pres">
      <dgm:prSet presAssocID="{0BD0E955-3F17-40C1-B99E-7D0EBF4B06AF}" presName="thinLine2b" presStyleLbl="callout" presStyleIdx="5" presStyleCnt="7"/>
      <dgm:spPr/>
    </dgm:pt>
    <dgm:pt modelId="{C3E879C0-2D73-41C9-B3A9-856EE172556D}" type="pres">
      <dgm:prSet presAssocID="{0BD0E955-3F17-40C1-B99E-7D0EBF4B06AF}" presName="vertSpace2b" presStyleCnt="0"/>
      <dgm:spPr/>
    </dgm:pt>
    <dgm:pt modelId="{0C459BF8-B09B-43CC-973A-4125D10C0BE3}" type="pres">
      <dgm:prSet presAssocID="{AF5B47E1-8398-45B9-87A6-9393DCD567C7}" presName="horz2" presStyleCnt="0"/>
      <dgm:spPr/>
    </dgm:pt>
    <dgm:pt modelId="{6DF53A52-2584-4345-B770-89CE8FE17E87}" type="pres">
      <dgm:prSet presAssocID="{AF5B47E1-8398-45B9-87A6-9393DCD567C7}" presName="horzSpace2" presStyleCnt="0"/>
      <dgm:spPr/>
    </dgm:pt>
    <dgm:pt modelId="{0936DD83-5F52-4F4F-8F93-B08BDFB96788}" type="pres">
      <dgm:prSet presAssocID="{AF5B47E1-8398-45B9-87A6-9393DCD567C7}" presName="tx2" presStyleLbl="revTx" presStyleIdx="7" presStyleCnt="8"/>
      <dgm:spPr/>
      <dgm:t>
        <a:bodyPr/>
        <a:lstStyle/>
        <a:p>
          <a:endParaRPr lang="es-ES"/>
        </a:p>
      </dgm:t>
    </dgm:pt>
    <dgm:pt modelId="{B8B80291-CA07-4069-9A8D-9EAE3103A48B}" type="pres">
      <dgm:prSet presAssocID="{AF5B47E1-8398-45B9-87A6-9393DCD567C7}" presName="vert2" presStyleCnt="0"/>
      <dgm:spPr/>
    </dgm:pt>
    <dgm:pt modelId="{24418DA5-2227-4F14-87C4-F31239AC7C27}" type="pres">
      <dgm:prSet presAssocID="{AF5B47E1-8398-45B9-87A6-9393DCD567C7}" presName="thinLine2b" presStyleLbl="callout" presStyleIdx="6" presStyleCnt="7"/>
      <dgm:spPr/>
    </dgm:pt>
    <dgm:pt modelId="{C6C1757B-3AF5-478F-BD30-9A972C7EB854}" type="pres">
      <dgm:prSet presAssocID="{AF5B47E1-8398-45B9-87A6-9393DCD567C7}" presName="vertSpace2b" presStyleCnt="0"/>
      <dgm:spPr/>
    </dgm:pt>
  </dgm:ptLst>
  <dgm:cxnLst>
    <dgm:cxn modelId="{70A62124-3F73-4FF7-AAB6-6551381B7C8E}" srcId="{D87780FF-F351-4FAB-AB0D-7213E2FE079F}" destId="{AF5B47E1-8398-45B9-87A6-9393DCD567C7}" srcOrd="6" destOrd="0" parTransId="{7DBCE0B9-BA3F-4372-9F0F-FC0DB8CBD294}" sibTransId="{3F433F0E-6455-4654-8BF1-BA723E12623B}"/>
    <dgm:cxn modelId="{3D49BB72-A22C-45D6-873E-BAB3C97AB60F}" type="presOf" srcId="{2721CFDF-7F0D-4A99-82CF-738A6ECF1792}" destId="{487D09A7-6A37-4FAC-83A8-F0C671A43934}" srcOrd="0" destOrd="0" presId="urn:microsoft.com/office/officeart/2008/layout/LinedList"/>
    <dgm:cxn modelId="{DAAAA014-DE73-4131-994F-46539B846DF7}" srcId="{0E8C03FA-981C-48CA-AD85-7CBF59ACCC96}" destId="{D87780FF-F351-4FAB-AB0D-7213E2FE079F}" srcOrd="0" destOrd="0" parTransId="{291CBC05-78A8-4204-A825-B454E4980D36}" sibTransId="{BFB13658-4B70-4CF8-B110-D21F63083A72}"/>
    <dgm:cxn modelId="{9F31EE45-77C4-4994-8D1B-49914E5015F1}" type="presOf" srcId="{568F3ECC-D7E7-4C5E-9D08-BB411839CB49}" destId="{FFFC507E-22BD-4A72-AFE8-96235D813EC0}" srcOrd="0" destOrd="0" presId="urn:microsoft.com/office/officeart/2008/layout/LinedList"/>
    <dgm:cxn modelId="{806659ED-D896-4E96-B68D-4ABE2685D029}" type="presOf" srcId="{8B582413-ADBD-4DDD-A8A4-E0CD828564DF}" destId="{96C2B477-7AAE-493D-BE65-DBEAD8D9F6D6}" srcOrd="0" destOrd="0" presId="urn:microsoft.com/office/officeart/2008/layout/LinedList"/>
    <dgm:cxn modelId="{D89B9912-9693-4BAA-941B-B9BEC7450C34}" srcId="{D87780FF-F351-4FAB-AB0D-7213E2FE079F}" destId="{8B582413-ADBD-4DDD-A8A4-E0CD828564DF}" srcOrd="1" destOrd="0" parTransId="{979E3FF7-8908-4F60-B2A0-7C4E0BE54498}" sibTransId="{9DFC05A4-AF9A-42D4-825B-AE6F03EC4F26}"/>
    <dgm:cxn modelId="{4AE908AA-B499-459F-9407-C96768CE3894}" srcId="{D87780FF-F351-4FAB-AB0D-7213E2FE079F}" destId="{2721CFDF-7F0D-4A99-82CF-738A6ECF1792}" srcOrd="0" destOrd="0" parTransId="{CC4E8BBA-3ACA-4661-BF34-EF5A3E422AC1}" sibTransId="{E9379F5A-3434-4ACA-81FE-4DED7A1FB3DB}"/>
    <dgm:cxn modelId="{547C320E-E50B-461C-AAE3-4E71131409D8}" srcId="{D87780FF-F351-4FAB-AB0D-7213E2FE079F}" destId="{AFA3FC63-A7F9-4AB7-8226-AEB29A4E275B}" srcOrd="3" destOrd="0" parTransId="{CA3B5B86-CE5C-4CDE-B891-004306C9ED55}" sibTransId="{E44709CD-459C-42A4-B830-A6FFC4D8B924}"/>
    <dgm:cxn modelId="{85FF8F5D-9C98-4D3E-93C0-AADCE54C4061}" srcId="{D87780FF-F351-4FAB-AB0D-7213E2FE079F}" destId="{0BD0E955-3F17-40C1-B99E-7D0EBF4B06AF}" srcOrd="5" destOrd="0" parTransId="{FC3C5158-B29B-48EB-8CED-66BFB61B516D}" sibTransId="{AD037513-D781-4BB1-9671-D3356CC76267}"/>
    <dgm:cxn modelId="{86FD9E3B-6AE7-4D20-A705-08B6FE41346F}" type="presOf" srcId="{3AE69273-45AA-4E86-82D4-8200D8FD9D56}" destId="{EF248327-B29D-4487-91B2-2C6D238A9531}" srcOrd="0" destOrd="0" presId="urn:microsoft.com/office/officeart/2008/layout/LinedList"/>
    <dgm:cxn modelId="{32A42C78-61C4-4842-9B7A-16933C499B0E}" type="presOf" srcId="{0BD0E955-3F17-40C1-B99E-7D0EBF4B06AF}" destId="{5C2B1C79-9D56-48BD-B3B3-F8D2EB20A7DD}" srcOrd="0" destOrd="0" presId="urn:microsoft.com/office/officeart/2008/layout/LinedList"/>
    <dgm:cxn modelId="{33EC66DF-5972-422A-B543-98C4E77B06B3}" type="presOf" srcId="{AFA3FC63-A7F9-4AB7-8226-AEB29A4E275B}" destId="{A7112FF3-703F-44A3-B0B8-F8863F8BAD49}" srcOrd="0" destOrd="0" presId="urn:microsoft.com/office/officeart/2008/layout/LinedList"/>
    <dgm:cxn modelId="{0593EFA1-C136-4D23-8E5F-A5FBD68BD040}" srcId="{D87780FF-F351-4FAB-AB0D-7213E2FE079F}" destId="{568F3ECC-D7E7-4C5E-9D08-BB411839CB49}" srcOrd="2" destOrd="0" parTransId="{5D0F333D-85E1-4558-91F6-61C95133EF50}" sibTransId="{E12993F5-1606-40A9-8518-CD2C30BA7717}"/>
    <dgm:cxn modelId="{E988AC9B-A806-4821-BBC3-679AD1FBA4E1}" srcId="{D87780FF-F351-4FAB-AB0D-7213E2FE079F}" destId="{3AE69273-45AA-4E86-82D4-8200D8FD9D56}" srcOrd="4" destOrd="0" parTransId="{2EF77371-5C58-459D-A3EA-4D4D2E6C127B}" sibTransId="{E24DD31D-27C3-4D16-8FEB-79119ABD2067}"/>
    <dgm:cxn modelId="{2ACE14B2-3091-493A-8DFB-D6056F107647}" type="presOf" srcId="{D87780FF-F351-4FAB-AB0D-7213E2FE079F}" destId="{40BAC1E3-563F-4A66-A975-B22FCBC5FD05}" srcOrd="0" destOrd="0" presId="urn:microsoft.com/office/officeart/2008/layout/LinedList"/>
    <dgm:cxn modelId="{CC98428B-D1FF-4EB7-A763-9EEBBF04636F}" type="presOf" srcId="{AF5B47E1-8398-45B9-87A6-9393DCD567C7}" destId="{0936DD83-5F52-4F4F-8F93-B08BDFB96788}" srcOrd="0" destOrd="0" presId="urn:microsoft.com/office/officeart/2008/layout/LinedList"/>
    <dgm:cxn modelId="{6C238BD7-50D0-410D-8DFB-B6A55C784B01}" type="presOf" srcId="{0E8C03FA-981C-48CA-AD85-7CBF59ACCC96}" destId="{A671F90F-8D76-4E27-8CBC-DC2095FE44F8}" srcOrd="0" destOrd="0" presId="urn:microsoft.com/office/officeart/2008/layout/LinedList"/>
    <dgm:cxn modelId="{D8DBA1DD-3073-4727-BBD2-DA40A21D159F}" type="presParOf" srcId="{A671F90F-8D76-4E27-8CBC-DC2095FE44F8}" destId="{257EB80D-1AAF-47E3-815B-B4D7BCD0F10F}" srcOrd="0" destOrd="0" presId="urn:microsoft.com/office/officeart/2008/layout/LinedList"/>
    <dgm:cxn modelId="{12D24D82-D287-41EB-BE00-DF0D66383368}" type="presParOf" srcId="{A671F90F-8D76-4E27-8CBC-DC2095FE44F8}" destId="{AFE9B145-2F7E-4990-AC84-AFF07637CB68}" srcOrd="1" destOrd="0" presId="urn:microsoft.com/office/officeart/2008/layout/LinedList"/>
    <dgm:cxn modelId="{15BB0A83-8C8E-4AA0-B984-30248F3BCDBB}" type="presParOf" srcId="{AFE9B145-2F7E-4990-AC84-AFF07637CB68}" destId="{40BAC1E3-563F-4A66-A975-B22FCBC5FD05}" srcOrd="0" destOrd="0" presId="urn:microsoft.com/office/officeart/2008/layout/LinedList"/>
    <dgm:cxn modelId="{ABCE50BD-05C0-4D1D-97AF-82CFE37D19FD}" type="presParOf" srcId="{AFE9B145-2F7E-4990-AC84-AFF07637CB68}" destId="{4105E393-497A-43D4-9795-841ACE0BEB52}" srcOrd="1" destOrd="0" presId="urn:microsoft.com/office/officeart/2008/layout/LinedList"/>
    <dgm:cxn modelId="{2FF7794A-61A7-47D3-9BE1-22DC9F97DDF7}" type="presParOf" srcId="{4105E393-497A-43D4-9795-841ACE0BEB52}" destId="{3E847420-C1F1-449F-ACF8-2BE6BF477ED0}" srcOrd="0" destOrd="0" presId="urn:microsoft.com/office/officeart/2008/layout/LinedList"/>
    <dgm:cxn modelId="{A9851F3D-7A71-4D02-B7EA-62CD8121F9D8}" type="presParOf" srcId="{4105E393-497A-43D4-9795-841ACE0BEB52}" destId="{3520F978-86C1-436C-A5BA-2C93EF02DFC0}" srcOrd="1" destOrd="0" presId="urn:microsoft.com/office/officeart/2008/layout/LinedList"/>
    <dgm:cxn modelId="{5E976737-CF74-419D-A196-BC7409178C1A}" type="presParOf" srcId="{3520F978-86C1-436C-A5BA-2C93EF02DFC0}" destId="{5455F524-477A-442B-A136-052144A577BB}" srcOrd="0" destOrd="0" presId="urn:microsoft.com/office/officeart/2008/layout/LinedList"/>
    <dgm:cxn modelId="{791E2B65-1E4F-4A1F-A913-A637E2004E19}" type="presParOf" srcId="{3520F978-86C1-436C-A5BA-2C93EF02DFC0}" destId="{487D09A7-6A37-4FAC-83A8-F0C671A43934}" srcOrd="1" destOrd="0" presId="urn:microsoft.com/office/officeart/2008/layout/LinedList"/>
    <dgm:cxn modelId="{031BE03B-ACAB-498E-ADCA-3454411B08CE}" type="presParOf" srcId="{3520F978-86C1-436C-A5BA-2C93EF02DFC0}" destId="{34367BF9-A98A-486A-8A58-B4CCD00EF466}" srcOrd="2" destOrd="0" presId="urn:microsoft.com/office/officeart/2008/layout/LinedList"/>
    <dgm:cxn modelId="{95358A3B-AC92-4163-A883-8CC95AFE51E5}" type="presParOf" srcId="{4105E393-497A-43D4-9795-841ACE0BEB52}" destId="{814E5B22-83AB-44FC-9CF6-352683E2454A}" srcOrd="2" destOrd="0" presId="urn:microsoft.com/office/officeart/2008/layout/LinedList"/>
    <dgm:cxn modelId="{BD9E3D73-BAAA-461F-8212-4BD2A0868947}" type="presParOf" srcId="{4105E393-497A-43D4-9795-841ACE0BEB52}" destId="{D3842436-DB6F-43D2-801A-B1EA6574E7B5}" srcOrd="3" destOrd="0" presId="urn:microsoft.com/office/officeart/2008/layout/LinedList"/>
    <dgm:cxn modelId="{57BF23DB-FE82-4AA0-AB5B-1DA28FC26F0F}" type="presParOf" srcId="{4105E393-497A-43D4-9795-841ACE0BEB52}" destId="{E6003D37-C41C-427F-A35A-EB5E009B1F20}" srcOrd="4" destOrd="0" presId="urn:microsoft.com/office/officeart/2008/layout/LinedList"/>
    <dgm:cxn modelId="{9723AF51-A2AF-4076-B1EA-35EFFB5E2483}" type="presParOf" srcId="{E6003D37-C41C-427F-A35A-EB5E009B1F20}" destId="{F4C0DC04-E761-4143-844E-3982EB6F7E38}" srcOrd="0" destOrd="0" presId="urn:microsoft.com/office/officeart/2008/layout/LinedList"/>
    <dgm:cxn modelId="{04E41265-3A8D-4F01-8EB8-672CB80D47E7}" type="presParOf" srcId="{E6003D37-C41C-427F-A35A-EB5E009B1F20}" destId="{96C2B477-7AAE-493D-BE65-DBEAD8D9F6D6}" srcOrd="1" destOrd="0" presId="urn:microsoft.com/office/officeart/2008/layout/LinedList"/>
    <dgm:cxn modelId="{34BDC884-F0A3-4059-83DA-BD466781382A}" type="presParOf" srcId="{E6003D37-C41C-427F-A35A-EB5E009B1F20}" destId="{3BDD3460-2814-4B8C-A635-156C0689F546}" srcOrd="2" destOrd="0" presId="urn:microsoft.com/office/officeart/2008/layout/LinedList"/>
    <dgm:cxn modelId="{3828B367-7C87-4901-9159-B8C6B4EC0FEB}" type="presParOf" srcId="{4105E393-497A-43D4-9795-841ACE0BEB52}" destId="{710A53DB-D21B-407B-AA3F-50DEF06C5478}" srcOrd="5" destOrd="0" presId="urn:microsoft.com/office/officeart/2008/layout/LinedList"/>
    <dgm:cxn modelId="{4D97489F-C7FD-4FEC-836B-D4E13143DBE0}" type="presParOf" srcId="{4105E393-497A-43D4-9795-841ACE0BEB52}" destId="{82DF2C26-77F7-4F45-86F9-9B1AA67906C0}" srcOrd="6" destOrd="0" presId="urn:microsoft.com/office/officeart/2008/layout/LinedList"/>
    <dgm:cxn modelId="{75ACA6ED-A3E5-4B9F-BF1F-996348D5FDA0}" type="presParOf" srcId="{4105E393-497A-43D4-9795-841ACE0BEB52}" destId="{8D9736E7-4752-406C-BBE1-0EE325383CE7}" srcOrd="7" destOrd="0" presId="urn:microsoft.com/office/officeart/2008/layout/LinedList"/>
    <dgm:cxn modelId="{85D18652-2D23-43E1-AAA5-4E76556B0EB6}" type="presParOf" srcId="{8D9736E7-4752-406C-BBE1-0EE325383CE7}" destId="{7C2CA431-CE28-4AFD-884D-8A96B57070C3}" srcOrd="0" destOrd="0" presId="urn:microsoft.com/office/officeart/2008/layout/LinedList"/>
    <dgm:cxn modelId="{98D8F0B3-D05B-4AC2-8731-FF76A4FC551B}" type="presParOf" srcId="{8D9736E7-4752-406C-BBE1-0EE325383CE7}" destId="{FFFC507E-22BD-4A72-AFE8-96235D813EC0}" srcOrd="1" destOrd="0" presId="urn:microsoft.com/office/officeart/2008/layout/LinedList"/>
    <dgm:cxn modelId="{0929446C-073E-4566-9EB8-E3B62D880ABB}" type="presParOf" srcId="{8D9736E7-4752-406C-BBE1-0EE325383CE7}" destId="{A0F9011E-7AD9-4AF8-815D-D1E767A9EFD5}" srcOrd="2" destOrd="0" presId="urn:microsoft.com/office/officeart/2008/layout/LinedList"/>
    <dgm:cxn modelId="{E9F2459A-F5B5-4A00-BE9F-76DCA0D7B674}" type="presParOf" srcId="{4105E393-497A-43D4-9795-841ACE0BEB52}" destId="{5F597F06-DB1E-4BB8-8BC6-EAFF3A97C87A}" srcOrd="8" destOrd="0" presId="urn:microsoft.com/office/officeart/2008/layout/LinedList"/>
    <dgm:cxn modelId="{1CC950A2-DED6-4B2E-BAD2-85BE1ABE333E}" type="presParOf" srcId="{4105E393-497A-43D4-9795-841ACE0BEB52}" destId="{FFA20648-6720-49BA-88E7-E362E73FF5E6}" srcOrd="9" destOrd="0" presId="urn:microsoft.com/office/officeart/2008/layout/LinedList"/>
    <dgm:cxn modelId="{07304E3E-753C-4FA2-9EC5-53A431CE4266}" type="presParOf" srcId="{4105E393-497A-43D4-9795-841ACE0BEB52}" destId="{B4F0B5E1-A914-436A-AB9A-C84103361487}" srcOrd="10" destOrd="0" presId="urn:microsoft.com/office/officeart/2008/layout/LinedList"/>
    <dgm:cxn modelId="{663130D5-8348-4E89-81E5-74099F9F5D78}" type="presParOf" srcId="{B4F0B5E1-A914-436A-AB9A-C84103361487}" destId="{96D48488-8C6A-461D-86BA-1EEE09803E7B}" srcOrd="0" destOrd="0" presId="urn:microsoft.com/office/officeart/2008/layout/LinedList"/>
    <dgm:cxn modelId="{442E3066-1492-48B7-B07B-D1D7D88B122C}" type="presParOf" srcId="{B4F0B5E1-A914-436A-AB9A-C84103361487}" destId="{A7112FF3-703F-44A3-B0B8-F8863F8BAD49}" srcOrd="1" destOrd="0" presId="urn:microsoft.com/office/officeart/2008/layout/LinedList"/>
    <dgm:cxn modelId="{F83BFBE6-EEA5-45CD-86FE-F7EFCD521227}" type="presParOf" srcId="{B4F0B5E1-A914-436A-AB9A-C84103361487}" destId="{BD74B3A9-743A-4001-BF6B-1EDD02D04B8D}" srcOrd="2" destOrd="0" presId="urn:microsoft.com/office/officeart/2008/layout/LinedList"/>
    <dgm:cxn modelId="{DE513967-B75A-4482-8493-F26D7D6FBD15}" type="presParOf" srcId="{4105E393-497A-43D4-9795-841ACE0BEB52}" destId="{08CC0A92-4846-407F-98EF-9B393F16954A}" srcOrd="11" destOrd="0" presId="urn:microsoft.com/office/officeart/2008/layout/LinedList"/>
    <dgm:cxn modelId="{A0480CF0-3E31-4BFE-B1AF-02D73A7CA1E1}" type="presParOf" srcId="{4105E393-497A-43D4-9795-841ACE0BEB52}" destId="{FE5A4A5D-8A3F-46BA-B37D-461CA4804E88}" srcOrd="12" destOrd="0" presId="urn:microsoft.com/office/officeart/2008/layout/LinedList"/>
    <dgm:cxn modelId="{79881580-ADFC-43BB-9E99-A0C5643E5A06}" type="presParOf" srcId="{4105E393-497A-43D4-9795-841ACE0BEB52}" destId="{C1ACFA3A-D0B7-4022-A3FB-F5B93D741396}" srcOrd="13" destOrd="0" presId="urn:microsoft.com/office/officeart/2008/layout/LinedList"/>
    <dgm:cxn modelId="{DC19EAFD-C0B6-48CD-8EBB-3CB965388D93}" type="presParOf" srcId="{C1ACFA3A-D0B7-4022-A3FB-F5B93D741396}" destId="{1ABEBE08-611C-4340-B1F2-83BC6A7C4F9D}" srcOrd="0" destOrd="0" presId="urn:microsoft.com/office/officeart/2008/layout/LinedList"/>
    <dgm:cxn modelId="{7B9A1DB3-84A8-47E1-98F5-079EF995E98C}" type="presParOf" srcId="{C1ACFA3A-D0B7-4022-A3FB-F5B93D741396}" destId="{EF248327-B29D-4487-91B2-2C6D238A9531}" srcOrd="1" destOrd="0" presId="urn:microsoft.com/office/officeart/2008/layout/LinedList"/>
    <dgm:cxn modelId="{B2C17688-CDE8-4C49-AA4D-37B0EA885B01}" type="presParOf" srcId="{C1ACFA3A-D0B7-4022-A3FB-F5B93D741396}" destId="{22A549C0-3A6C-451E-9131-16F91173BA8D}" srcOrd="2" destOrd="0" presId="urn:microsoft.com/office/officeart/2008/layout/LinedList"/>
    <dgm:cxn modelId="{3ADBDB39-A0F9-4CBA-B7FF-36850999FB3E}" type="presParOf" srcId="{4105E393-497A-43D4-9795-841ACE0BEB52}" destId="{547E65CA-8FDA-4971-99B1-79537CBEDB1D}" srcOrd="14" destOrd="0" presId="urn:microsoft.com/office/officeart/2008/layout/LinedList"/>
    <dgm:cxn modelId="{6E8B89D8-09DA-4056-9E54-A5430B4D054B}" type="presParOf" srcId="{4105E393-497A-43D4-9795-841ACE0BEB52}" destId="{DA92362A-0921-4A1A-AA86-FA3F08324887}" srcOrd="15" destOrd="0" presId="urn:microsoft.com/office/officeart/2008/layout/LinedList"/>
    <dgm:cxn modelId="{F3722DA9-9879-4C25-868B-485F4E6C3A67}" type="presParOf" srcId="{4105E393-497A-43D4-9795-841ACE0BEB52}" destId="{2A526C5B-1CBF-47CF-9B94-15641557488F}" srcOrd="16" destOrd="0" presId="urn:microsoft.com/office/officeart/2008/layout/LinedList"/>
    <dgm:cxn modelId="{1E504ED1-3AA8-469E-B1E9-EEADF90ACB45}" type="presParOf" srcId="{2A526C5B-1CBF-47CF-9B94-15641557488F}" destId="{9D2016D0-75DD-4750-A563-DEEAD2783252}" srcOrd="0" destOrd="0" presId="urn:microsoft.com/office/officeart/2008/layout/LinedList"/>
    <dgm:cxn modelId="{8900F3DB-0DD3-446E-AF04-1D931DD61651}" type="presParOf" srcId="{2A526C5B-1CBF-47CF-9B94-15641557488F}" destId="{5C2B1C79-9D56-48BD-B3B3-F8D2EB20A7DD}" srcOrd="1" destOrd="0" presId="urn:microsoft.com/office/officeart/2008/layout/LinedList"/>
    <dgm:cxn modelId="{55A25241-502E-42AD-B678-17B31145BE8D}" type="presParOf" srcId="{2A526C5B-1CBF-47CF-9B94-15641557488F}" destId="{832B9C24-B03F-41D1-BA0C-914B8A9F2C6F}" srcOrd="2" destOrd="0" presId="urn:microsoft.com/office/officeart/2008/layout/LinedList"/>
    <dgm:cxn modelId="{FE69BAB5-BA2D-469D-ADCF-2BE68DB18904}" type="presParOf" srcId="{4105E393-497A-43D4-9795-841ACE0BEB52}" destId="{C2186AE9-E569-48A7-A09F-5ECFE676ADE4}" srcOrd="17" destOrd="0" presId="urn:microsoft.com/office/officeart/2008/layout/LinedList"/>
    <dgm:cxn modelId="{B87792DA-A6DD-4093-AFC9-CC189C1AC0DF}" type="presParOf" srcId="{4105E393-497A-43D4-9795-841ACE0BEB52}" destId="{C3E879C0-2D73-41C9-B3A9-856EE172556D}" srcOrd="18" destOrd="0" presId="urn:microsoft.com/office/officeart/2008/layout/LinedList"/>
    <dgm:cxn modelId="{9FB9ECD4-41F9-423C-9263-A0709089232B}" type="presParOf" srcId="{4105E393-497A-43D4-9795-841ACE0BEB52}" destId="{0C459BF8-B09B-43CC-973A-4125D10C0BE3}" srcOrd="19" destOrd="0" presId="urn:microsoft.com/office/officeart/2008/layout/LinedList"/>
    <dgm:cxn modelId="{0F386272-C6B4-46F0-AB9D-C6AFE4C4A328}" type="presParOf" srcId="{0C459BF8-B09B-43CC-973A-4125D10C0BE3}" destId="{6DF53A52-2584-4345-B770-89CE8FE17E87}" srcOrd="0" destOrd="0" presId="urn:microsoft.com/office/officeart/2008/layout/LinedList"/>
    <dgm:cxn modelId="{3F02F025-19FB-4E12-B95E-F9B91E91FD10}" type="presParOf" srcId="{0C459BF8-B09B-43CC-973A-4125D10C0BE3}" destId="{0936DD83-5F52-4F4F-8F93-B08BDFB96788}" srcOrd="1" destOrd="0" presId="urn:microsoft.com/office/officeart/2008/layout/LinedList"/>
    <dgm:cxn modelId="{95D211D4-7628-41F7-B048-0661E4B2D8B0}" type="presParOf" srcId="{0C459BF8-B09B-43CC-973A-4125D10C0BE3}" destId="{B8B80291-CA07-4069-9A8D-9EAE3103A48B}" srcOrd="2" destOrd="0" presId="urn:microsoft.com/office/officeart/2008/layout/LinedList"/>
    <dgm:cxn modelId="{26C7FE64-FBA5-4FB5-8A32-3F8A046745E4}" type="presParOf" srcId="{4105E393-497A-43D4-9795-841ACE0BEB52}" destId="{24418DA5-2227-4F14-87C4-F31239AC7C27}" srcOrd="20" destOrd="0" presId="urn:microsoft.com/office/officeart/2008/layout/LinedList"/>
    <dgm:cxn modelId="{AC1D0169-E5A4-48C1-9DA7-72CF2D8FB9C3}" type="presParOf" srcId="{4105E393-497A-43D4-9795-841ACE0BEB52}" destId="{C6C1757B-3AF5-478F-BD30-9A972C7EB854}" srcOrd="2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3.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63DB9FF-BB64-2F42-B8F7-1FE6D7583CB0}" type="datetimeFigureOut">
              <a:rPr lang="es-ES" smtClean="0"/>
              <a:t>27/04/2025</a:t>
            </a:fld>
            <a:endParaRPr lang="es-ES"/>
          </a:p>
        </p:txBody>
      </p:sp>
      <p:sp>
        <p:nvSpPr>
          <p:cNvPr id="4" name="Marcador de pie de pá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5AC919D-AA85-5C4C-9C99-256A1FD95CD1}" type="slidenum">
              <a:rPr lang="es-ES" smtClean="0"/>
              <a:t>‹Nº›</a:t>
            </a:fld>
            <a:endParaRPr lang="es-ES"/>
          </a:p>
        </p:txBody>
      </p:sp>
    </p:spTree>
    <p:extLst>
      <p:ext uri="{BB962C8B-B14F-4D97-AF65-F5344CB8AC3E}">
        <p14:creationId xmlns:p14="http://schemas.microsoft.com/office/powerpoint/2010/main" val="32017592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9FCBCD8-9E43-714C-9487-C9A5DB7625BC}" type="datetimeFigureOut">
              <a:rPr lang="es-ES" smtClean="0"/>
              <a:t>27/04/2025</a:t>
            </a:fld>
            <a:endParaRPr lang="es-ES"/>
          </a:p>
        </p:txBody>
      </p:sp>
      <p:sp>
        <p:nvSpPr>
          <p:cNvPr id="4" name="Marcador de imagen de diapositiva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6" name="Marcador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0BE27E5-C792-C749-93C5-0958009CB159}" type="slidenum">
              <a:rPr lang="es-ES" smtClean="0"/>
              <a:t>‹Nº›</a:t>
            </a:fld>
            <a:endParaRPr lang="es-ES"/>
          </a:p>
        </p:txBody>
      </p:sp>
    </p:spTree>
    <p:extLst>
      <p:ext uri="{BB962C8B-B14F-4D97-AF65-F5344CB8AC3E}">
        <p14:creationId xmlns:p14="http://schemas.microsoft.com/office/powerpoint/2010/main" val="358764266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40BE27E5-C792-C749-93C5-0958009CB159}" type="slidenum">
              <a:rPr lang="es-ES" smtClean="0"/>
              <a:t>7</a:t>
            </a:fld>
            <a:endParaRPr lang="es-ES" dirty="0"/>
          </a:p>
        </p:txBody>
      </p:sp>
    </p:spTree>
    <p:extLst>
      <p:ext uri="{BB962C8B-B14F-4D97-AF65-F5344CB8AC3E}">
        <p14:creationId xmlns:p14="http://schemas.microsoft.com/office/powerpoint/2010/main" val="2039184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Diapositiva de título">
    <p:spTree>
      <p:nvGrpSpPr>
        <p:cNvPr id="1" name=""/>
        <p:cNvGrpSpPr/>
        <p:nvPr/>
      </p:nvGrpSpPr>
      <p:grpSpPr>
        <a:xfrm>
          <a:off x="0" y="0"/>
          <a:ext cx="0" cy="0"/>
          <a:chOff x="0" y="0"/>
          <a:chExt cx="0" cy="0"/>
        </a:xfrm>
      </p:grpSpPr>
      <p:sp>
        <p:nvSpPr>
          <p:cNvPr id="7" name="Rectángulo 6"/>
          <p:cNvSpPr/>
          <p:nvPr userDrawn="1"/>
        </p:nvSpPr>
        <p:spPr>
          <a:xfrm>
            <a:off x="0" y="0"/>
            <a:ext cx="9144000" cy="4731488"/>
          </a:xfrm>
          <a:prstGeom prst="rect">
            <a:avLst/>
          </a:prstGeom>
          <a:solidFill>
            <a:srgbClr val="C2002F"/>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lIns="1440000" tIns="1440000" rIns="1440000" bIns="1440000" rtlCol="0" anchor="ctr"/>
          <a:lstStyle/>
          <a:p>
            <a:pPr algn="ctr"/>
            <a:endParaRPr lang="es-ES" dirty="0"/>
          </a:p>
        </p:txBody>
      </p:sp>
      <p:sp>
        <p:nvSpPr>
          <p:cNvPr id="5" name="Marcador de texto 4"/>
          <p:cNvSpPr>
            <a:spLocks noGrp="1"/>
          </p:cNvSpPr>
          <p:nvPr>
            <p:ph type="body" sz="quarter" idx="10"/>
          </p:nvPr>
        </p:nvSpPr>
        <p:spPr>
          <a:xfrm>
            <a:off x="430027" y="601625"/>
            <a:ext cx="8618280" cy="727445"/>
          </a:xfrm>
          <a:prstGeom prst="rect">
            <a:avLst/>
          </a:prstGeom>
        </p:spPr>
        <p:txBody>
          <a:bodyPr vert="horz"/>
          <a:lstStyle>
            <a:lvl1pPr marL="0" indent="0">
              <a:buFontTx/>
              <a:buNone/>
              <a:defRPr sz="2800" b="1" baseline="0">
                <a:solidFill>
                  <a:schemeClr val="bg1"/>
                </a:solidFill>
                <a:latin typeface="Arial" charset="0"/>
                <a:ea typeface="Arial" charset="0"/>
                <a:cs typeface="Arial" charset="0"/>
              </a:defRPr>
            </a:lvl1pPr>
            <a:lvl2pPr marL="457200" indent="0">
              <a:buFontTx/>
              <a:buNone/>
              <a:defRPr sz="4000" baseline="0">
                <a:latin typeface="Roboto Thin"/>
              </a:defRPr>
            </a:lvl2pPr>
            <a:lvl3pPr marL="914400" indent="0">
              <a:buFontTx/>
              <a:buNone/>
              <a:defRPr sz="4000" baseline="0">
                <a:latin typeface="Roboto Thin"/>
              </a:defRPr>
            </a:lvl3pPr>
            <a:lvl4pPr marL="1371600" indent="0">
              <a:buFontTx/>
              <a:buNone/>
              <a:defRPr sz="4000" baseline="0">
                <a:latin typeface="Roboto Thin"/>
              </a:defRPr>
            </a:lvl4pPr>
            <a:lvl5pPr marL="1828800" indent="0">
              <a:buFontTx/>
              <a:buNone/>
              <a:defRPr sz="4000" baseline="0">
                <a:latin typeface="Roboto Thin"/>
              </a:defRPr>
            </a:lvl5pPr>
          </a:lstStyle>
          <a:p>
            <a:pPr lvl="0"/>
            <a:r>
              <a:rPr lang="es-ES" dirty="0" smtClean="0"/>
              <a:t>Haga clic para modificar el estilo de texto del patrón</a:t>
            </a:r>
          </a:p>
        </p:txBody>
      </p:sp>
    </p:spTree>
    <p:extLst>
      <p:ext uri="{BB962C8B-B14F-4D97-AF65-F5344CB8AC3E}">
        <p14:creationId xmlns:p14="http://schemas.microsoft.com/office/powerpoint/2010/main" val="97007328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30238" y="304800"/>
            <a:ext cx="7886700" cy="1104900"/>
          </a:xfrm>
        </p:spPr>
        <p:txBody>
          <a:bodyPr/>
          <a:lstStyle/>
          <a:p>
            <a:r>
              <a:rPr lang="es-ES" smtClean="0"/>
              <a:t>Haga clic para modificar el estilo de título del patrón</a:t>
            </a:r>
            <a:endParaRPr lang="es-ES_tradnl"/>
          </a:p>
        </p:txBody>
      </p:sp>
      <p:sp>
        <p:nvSpPr>
          <p:cNvPr id="3" name="Marcador de texto 2"/>
          <p:cNvSpPr>
            <a:spLocks noGrp="1"/>
          </p:cNvSpPr>
          <p:nvPr>
            <p:ph type="body" idx="1"/>
          </p:nvPr>
        </p:nvSpPr>
        <p:spPr>
          <a:xfrm>
            <a:off x="630238" y="1401763"/>
            <a:ext cx="3868737" cy="6858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630238" y="2087563"/>
            <a:ext cx="3868737" cy="3070225"/>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_tradnl"/>
          </a:p>
        </p:txBody>
      </p:sp>
      <p:sp>
        <p:nvSpPr>
          <p:cNvPr id="5" name="Marcador de texto 4"/>
          <p:cNvSpPr>
            <a:spLocks noGrp="1"/>
          </p:cNvSpPr>
          <p:nvPr>
            <p:ph type="body" sz="quarter" idx="3"/>
          </p:nvPr>
        </p:nvSpPr>
        <p:spPr>
          <a:xfrm>
            <a:off x="4629150" y="1401763"/>
            <a:ext cx="3887788" cy="6858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4629150" y="2087563"/>
            <a:ext cx="3887788" cy="3070225"/>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_tradnl"/>
          </a:p>
        </p:txBody>
      </p:sp>
      <p:sp>
        <p:nvSpPr>
          <p:cNvPr id="7" name="Marcador de fecha 6"/>
          <p:cNvSpPr>
            <a:spLocks noGrp="1"/>
          </p:cNvSpPr>
          <p:nvPr>
            <p:ph type="dt" sz="half" idx="10"/>
          </p:nvPr>
        </p:nvSpPr>
        <p:spPr/>
        <p:txBody>
          <a:bodyPr/>
          <a:lstStyle/>
          <a:p>
            <a:fld id="{0F7112A2-3C93-4804-A7E0-9A798BF424EA}" type="datetimeFigureOut">
              <a:rPr lang="es-ES_tradnl" smtClean="0"/>
              <a:t>27/04/2025</a:t>
            </a:fld>
            <a:endParaRPr lang="es-ES_tradnl"/>
          </a:p>
        </p:txBody>
      </p:sp>
      <p:sp>
        <p:nvSpPr>
          <p:cNvPr id="8" name="Marcador de pie de página 7"/>
          <p:cNvSpPr>
            <a:spLocks noGrp="1"/>
          </p:cNvSpPr>
          <p:nvPr>
            <p:ph type="ftr" sz="quarter" idx="11"/>
          </p:nvPr>
        </p:nvSpPr>
        <p:spPr/>
        <p:txBody>
          <a:bodyPr/>
          <a:lstStyle/>
          <a:p>
            <a:endParaRPr lang="es-ES_tradnl"/>
          </a:p>
        </p:txBody>
      </p:sp>
      <p:sp>
        <p:nvSpPr>
          <p:cNvPr id="9" name="Marcador de número de diapositiva 8"/>
          <p:cNvSpPr>
            <a:spLocks noGrp="1"/>
          </p:cNvSpPr>
          <p:nvPr>
            <p:ph type="sldNum" sz="quarter" idx="12"/>
          </p:nvPr>
        </p:nvSpPr>
        <p:spPr/>
        <p:txBody>
          <a:bodyPr/>
          <a:lstStyle/>
          <a:p>
            <a:fld id="{E7C5BBF8-5061-4166-A5BF-1C0E4798C3F3}" type="slidenum">
              <a:rPr lang="es-ES_tradnl" smtClean="0"/>
              <a:t>‹Nº›</a:t>
            </a:fld>
            <a:endParaRPr lang="es-ES_tradnl"/>
          </a:p>
        </p:txBody>
      </p:sp>
    </p:spTree>
    <p:extLst>
      <p:ext uri="{BB962C8B-B14F-4D97-AF65-F5344CB8AC3E}">
        <p14:creationId xmlns:p14="http://schemas.microsoft.com/office/powerpoint/2010/main" val="358438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_tradnl"/>
          </a:p>
        </p:txBody>
      </p:sp>
      <p:sp>
        <p:nvSpPr>
          <p:cNvPr id="3" name="Marcador de fecha 2"/>
          <p:cNvSpPr>
            <a:spLocks noGrp="1"/>
          </p:cNvSpPr>
          <p:nvPr>
            <p:ph type="dt" sz="half" idx="10"/>
          </p:nvPr>
        </p:nvSpPr>
        <p:spPr/>
        <p:txBody>
          <a:bodyPr/>
          <a:lstStyle/>
          <a:p>
            <a:fld id="{0F7112A2-3C93-4804-A7E0-9A798BF424EA}" type="datetimeFigureOut">
              <a:rPr lang="es-ES_tradnl" smtClean="0"/>
              <a:t>27/04/2025</a:t>
            </a:fld>
            <a:endParaRPr lang="es-ES_tradnl"/>
          </a:p>
        </p:txBody>
      </p:sp>
      <p:sp>
        <p:nvSpPr>
          <p:cNvPr id="4" name="Marcador de pie de página 3"/>
          <p:cNvSpPr>
            <a:spLocks noGrp="1"/>
          </p:cNvSpPr>
          <p:nvPr>
            <p:ph type="ftr" sz="quarter" idx="11"/>
          </p:nvPr>
        </p:nvSpPr>
        <p:spPr/>
        <p:txBody>
          <a:bodyPr/>
          <a:lstStyle/>
          <a:p>
            <a:endParaRPr lang="es-ES_tradnl"/>
          </a:p>
        </p:txBody>
      </p:sp>
      <p:sp>
        <p:nvSpPr>
          <p:cNvPr id="5" name="Marcador de número de diapositiva 4"/>
          <p:cNvSpPr>
            <a:spLocks noGrp="1"/>
          </p:cNvSpPr>
          <p:nvPr>
            <p:ph type="sldNum" sz="quarter" idx="12"/>
          </p:nvPr>
        </p:nvSpPr>
        <p:spPr/>
        <p:txBody>
          <a:bodyPr/>
          <a:lstStyle/>
          <a:p>
            <a:fld id="{E7C5BBF8-5061-4166-A5BF-1C0E4798C3F3}" type="slidenum">
              <a:rPr lang="es-ES_tradnl" smtClean="0"/>
              <a:t>‹Nº›</a:t>
            </a:fld>
            <a:endParaRPr lang="es-ES_tradnl"/>
          </a:p>
        </p:txBody>
      </p:sp>
    </p:spTree>
    <p:extLst>
      <p:ext uri="{BB962C8B-B14F-4D97-AF65-F5344CB8AC3E}">
        <p14:creationId xmlns:p14="http://schemas.microsoft.com/office/powerpoint/2010/main" val="15298348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0F7112A2-3C93-4804-A7E0-9A798BF424EA}" type="datetimeFigureOut">
              <a:rPr lang="es-ES_tradnl" smtClean="0"/>
              <a:t>27/04/2025</a:t>
            </a:fld>
            <a:endParaRPr lang="es-ES_tradnl"/>
          </a:p>
        </p:txBody>
      </p:sp>
      <p:sp>
        <p:nvSpPr>
          <p:cNvPr id="3" name="Marcador de pie de página 2"/>
          <p:cNvSpPr>
            <a:spLocks noGrp="1"/>
          </p:cNvSpPr>
          <p:nvPr>
            <p:ph type="ftr" sz="quarter" idx="11"/>
          </p:nvPr>
        </p:nvSpPr>
        <p:spPr/>
        <p:txBody>
          <a:bodyPr/>
          <a:lstStyle/>
          <a:p>
            <a:endParaRPr lang="es-ES_tradnl"/>
          </a:p>
        </p:txBody>
      </p:sp>
      <p:sp>
        <p:nvSpPr>
          <p:cNvPr id="4" name="Marcador de número de diapositiva 3"/>
          <p:cNvSpPr>
            <a:spLocks noGrp="1"/>
          </p:cNvSpPr>
          <p:nvPr>
            <p:ph type="sldNum" sz="quarter" idx="12"/>
          </p:nvPr>
        </p:nvSpPr>
        <p:spPr/>
        <p:txBody>
          <a:bodyPr/>
          <a:lstStyle/>
          <a:p>
            <a:fld id="{E7C5BBF8-5061-4166-A5BF-1C0E4798C3F3}" type="slidenum">
              <a:rPr lang="es-ES_tradnl" smtClean="0"/>
              <a:t>‹Nº›</a:t>
            </a:fld>
            <a:endParaRPr lang="es-ES_tradnl"/>
          </a:p>
        </p:txBody>
      </p:sp>
    </p:spTree>
    <p:extLst>
      <p:ext uri="{BB962C8B-B14F-4D97-AF65-F5344CB8AC3E}">
        <p14:creationId xmlns:p14="http://schemas.microsoft.com/office/powerpoint/2010/main" val="16119116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95872" y="381000"/>
            <a:ext cx="8152255" cy="1333500"/>
          </a:xfrm>
        </p:spPr>
        <p:txBody>
          <a:bodyPr anchor="b"/>
          <a:lstStyle>
            <a:lvl1pPr>
              <a:defRPr sz="2000"/>
            </a:lvl1pPr>
          </a:lstStyle>
          <a:p>
            <a:r>
              <a:rPr lang="es-ES" dirty="0" smtClean="0"/>
              <a:t>Haga clic para modificar el estilo de título del patrón</a:t>
            </a:r>
            <a:endParaRPr lang="es-ES_tradnl" dirty="0"/>
          </a:p>
        </p:txBody>
      </p:sp>
      <p:sp>
        <p:nvSpPr>
          <p:cNvPr id="3" name="Marcador de contenido 2"/>
          <p:cNvSpPr>
            <a:spLocks noGrp="1"/>
          </p:cNvSpPr>
          <p:nvPr>
            <p:ph idx="1"/>
          </p:nvPr>
        </p:nvSpPr>
        <p:spPr>
          <a:xfrm>
            <a:off x="3887788" y="822325"/>
            <a:ext cx="4629150" cy="40624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_tradnl"/>
          </a:p>
        </p:txBody>
      </p:sp>
      <p:sp>
        <p:nvSpPr>
          <p:cNvPr id="4" name="Marcador de texto 3"/>
          <p:cNvSpPr>
            <a:spLocks noGrp="1"/>
          </p:cNvSpPr>
          <p:nvPr>
            <p:ph type="body" sz="half" idx="2"/>
          </p:nvPr>
        </p:nvSpPr>
        <p:spPr>
          <a:xfrm>
            <a:off x="630238" y="1714500"/>
            <a:ext cx="2949575" cy="3176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0F7112A2-3C93-4804-A7E0-9A798BF424EA}" type="datetimeFigureOut">
              <a:rPr lang="es-ES_tradnl" smtClean="0"/>
              <a:t>27/04/2025</a:t>
            </a:fld>
            <a:endParaRPr lang="es-ES_tradnl"/>
          </a:p>
        </p:txBody>
      </p:sp>
      <p:sp>
        <p:nvSpPr>
          <p:cNvPr id="6" name="Marcador de pie de página 5"/>
          <p:cNvSpPr>
            <a:spLocks noGrp="1"/>
          </p:cNvSpPr>
          <p:nvPr>
            <p:ph type="ftr" sz="quarter" idx="11"/>
          </p:nvPr>
        </p:nvSpPr>
        <p:spPr/>
        <p:txBody>
          <a:bodyPr/>
          <a:lstStyle/>
          <a:p>
            <a:endParaRPr lang="es-ES_tradnl"/>
          </a:p>
        </p:txBody>
      </p:sp>
      <p:sp>
        <p:nvSpPr>
          <p:cNvPr id="7" name="Marcador de número de diapositiva 6"/>
          <p:cNvSpPr>
            <a:spLocks noGrp="1"/>
          </p:cNvSpPr>
          <p:nvPr>
            <p:ph type="sldNum" sz="quarter" idx="12"/>
          </p:nvPr>
        </p:nvSpPr>
        <p:spPr/>
        <p:txBody>
          <a:bodyPr/>
          <a:lstStyle/>
          <a:p>
            <a:fld id="{E7C5BBF8-5061-4166-A5BF-1C0E4798C3F3}" type="slidenum">
              <a:rPr lang="es-ES_tradnl" smtClean="0"/>
              <a:t>‹Nº›</a:t>
            </a:fld>
            <a:endParaRPr lang="es-ES_tradnl"/>
          </a:p>
        </p:txBody>
      </p:sp>
    </p:spTree>
    <p:extLst>
      <p:ext uri="{BB962C8B-B14F-4D97-AF65-F5344CB8AC3E}">
        <p14:creationId xmlns:p14="http://schemas.microsoft.com/office/powerpoint/2010/main" val="15800876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501512" y="175915"/>
            <a:ext cx="8123396" cy="759750"/>
          </a:xfrm>
        </p:spPr>
        <p:txBody>
          <a:bodyPr>
            <a:normAutofit/>
          </a:bodyPr>
          <a:lstStyle>
            <a:lvl1pPr>
              <a:defRPr sz="3200">
                <a:latin typeface="Arial" charset="0"/>
                <a:ea typeface="Arial" charset="0"/>
                <a:cs typeface="Arial" charset="0"/>
              </a:defRPr>
            </a:lvl1pPr>
          </a:lstStyle>
          <a:p>
            <a:r>
              <a:rPr lang="es-ES_tradnl" dirty="0" smtClean="0"/>
              <a:t>Clic para editar título</a:t>
            </a:r>
            <a:endParaRPr lang="es-ES" dirty="0"/>
          </a:p>
        </p:txBody>
      </p:sp>
      <p:sp>
        <p:nvSpPr>
          <p:cNvPr id="3" name="Subtítulo 2"/>
          <p:cNvSpPr>
            <a:spLocks noGrp="1"/>
          </p:cNvSpPr>
          <p:nvPr>
            <p:ph type="subTitle" idx="1"/>
          </p:nvPr>
        </p:nvSpPr>
        <p:spPr>
          <a:xfrm>
            <a:off x="501512" y="1609081"/>
            <a:ext cx="8123396" cy="1290638"/>
          </a:xfrm>
        </p:spPr>
        <p:txBody>
          <a:bodyPr/>
          <a:lstStyle>
            <a:lvl1pPr marL="342900" indent="-342900" algn="l">
              <a:buFont typeface="Arial" panose="020B0604020202020204" pitchFamily="34" charset="0"/>
              <a:buChar char="•"/>
              <a:defRPr>
                <a:solidFill>
                  <a:schemeClr val="tx1"/>
                </a:solidFill>
                <a:latin typeface="Arial" charset="0"/>
                <a:ea typeface="Arial" charset="0"/>
                <a:cs typeface="Arial" charset="0"/>
              </a:defRPr>
            </a:lvl1pPr>
            <a:lvl2pPr marL="742950" indent="-285750" algn="l">
              <a:buFont typeface="Wingdings" panose="05000000000000000000" pitchFamily="2" charset="2"/>
              <a:buChar char="§"/>
              <a:defRPr baseline="0">
                <a:solidFill>
                  <a:schemeClr val="tx1"/>
                </a:solidFill>
              </a:defRPr>
            </a:lvl2pPr>
            <a:lvl3pPr marL="1200150" indent="-285750" algn="l">
              <a:buFont typeface="Arial" panose="020B0604020202020204" pitchFamily="34" charset="0"/>
              <a:buChar char="•"/>
              <a:defRPr baseline="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dirty="0" smtClean="0"/>
              <a:t>Haga clic para modificar el estilo de subtítulo del patrón</a:t>
            </a:r>
            <a:endParaRPr lang="es-ES" dirty="0" smtClean="0"/>
          </a:p>
        </p:txBody>
      </p:sp>
      <p:cxnSp>
        <p:nvCxnSpPr>
          <p:cNvPr id="4" name="Conector recto 3"/>
          <p:cNvCxnSpPr/>
          <p:nvPr userDrawn="1"/>
        </p:nvCxnSpPr>
        <p:spPr>
          <a:xfrm>
            <a:off x="501512" y="818698"/>
            <a:ext cx="7504804" cy="21265"/>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9934171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atin typeface="Arial" charset="0"/>
                <a:ea typeface="Arial" charset="0"/>
                <a:cs typeface="Arial" charset="0"/>
              </a:defRPr>
            </a:lvl1pPr>
          </a:lstStyle>
          <a:p>
            <a:r>
              <a:rPr lang="es-ES_tradnl" dirty="0" smtClean="0"/>
              <a:t>Clic para editar título</a:t>
            </a:r>
            <a:endParaRPr lang="es-ES" dirty="0"/>
          </a:p>
        </p:txBody>
      </p:sp>
      <p:sp>
        <p:nvSpPr>
          <p:cNvPr id="3" name="Marcador de contenido 2"/>
          <p:cNvSpPr>
            <a:spLocks noGrp="1"/>
          </p:cNvSpPr>
          <p:nvPr>
            <p:ph idx="1"/>
          </p:nvPr>
        </p:nvSpPr>
        <p:spPr>
          <a:xfrm>
            <a:off x="457200" y="1333500"/>
            <a:ext cx="8229600" cy="3567298"/>
          </a:xfrm>
        </p:spPr>
        <p:txBody>
          <a:bodyPr/>
          <a:lstStyle>
            <a:lvl4pPr>
              <a:defRPr>
                <a:latin typeface="Arial" charset="0"/>
                <a:ea typeface="Arial" charset="0"/>
                <a:cs typeface="Arial" charset="0"/>
              </a:defRPr>
            </a:lvl4pPr>
            <a:lvl5pPr>
              <a:defRPr>
                <a:latin typeface="Arial" charset="0"/>
                <a:ea typeface="Arial" charset="0"/>
                <a:cs typeface="Arial" charset="0"/>
              </a:defRPr>
            </a:lvl5p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 dirty="0"/>
          </a:p>
        </p:txBody>
      </p:sp>
    </p:spTree>
    <p:extLst>
      <p:ext uri="{BB962C8B-B14F-4D97-AF65-F5344CB8AC3E}">
        <p14:creationId xmlns:p14="http://schemas.microsoft.com/office/powerpoint/2010/main" val="2036930569"/>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369125" y="528529"/>
            <a:ext cx="3993974" cy="633377"/>
          </a:xfrm>
        </p:spPr>
        <p:txBody>
          <a:bodyPr anchor="b"/>
          <a:lstStyle>
            <a:lvl1pPr algn="l">
              <a:defRPr sz="2000" b="0" i="0">
                <a:latin typeface="Arial" charset="0"/>
                <a:ea typeface="Arial" charset="0"/>
                <a:cs typeface="Arial" charset="0"/>
              </a:defRPr>
            </a:lvl1pPr>
          </a:lstStyle>
          <a:p>
            <a:r>
              <a:rPr lang="es-ES_tradnl" dirty="0" smtClean="0"/>
              <a:t>Clic para editar título</a:t>
            </a:r>
            <a:endParaRPr lang="es-ES" dirty="0"/>
          </a:p>
        </p:txBody>
      </p:sp>
      <p:sp>
        <p:nvSpPr>
          <p:cNvPr id="3" name="Marcador de posición de imagen 2"/>
          <p:cNvSpPr>
            <a:spLocks noGrp="1"/>
          </p:cNvSpPr>
          <p:nvPr>
            <p:ph type="pic" idx="1"/>
          </p:nvPr>
        </p:nvSpPr>
        <p:spPr>
          <a:xfrm>
            <a:off x="4572000" y="16475"/>
            <a:ext cx="4572000" cy="500513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_tradnl" dirty="0" smtClean="0"/>
              <a:t>Arrastre la imagen al marcador de posición o haga clic en el icono para agregar</a:t>
            </a:r>
            <a:endParaRPr lang="es-ES" dirty="0"/>
          </a:p>
        </p:txBody>
      </p:sp>
      <p:sp>
        <p:nvSpPr>
          <p:cNvPr id="4" name="Marcador de texto 3"/>
          <p:cNvSpPr>
            <a:spLocks noGrp="1"/>
          </p:cNvSpPr>
          <p:nvPr>
            <p:ph type="body" sz="half" idx="2"/>
          </p:nvPr>
        </p:nvSpPr>
        <p:spPr>
          <a:xfrm>
            <a:off x="369124" y="1440824"/>
            <a:ext cx="3993974"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dirty="0" smtClean="0"/>
              <a:t>Haga clic para modificar el estilo de texto del patrón</a:t>
            </a:r>
          </a:p>
        </p:txBody>
      </p:sp>
    </p:spTree>
    <p:extLst>
      <p:ext uri="{BB962C8B-B14F-4D97-AF65-F5344CB8AC3E}">
        <p14:creationId xmlns:p14="http://schemas.microsoft.com/office/powerpoint/2010/main" val="317216402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lvl1pPr>
              <a:defRPr/>
            </a:lvl1pPr>
          </a:lstStyle>
          <a:p>
            <a:endParaRPr lang="es-ES" altLang="es-ES_tradnl"/>
          </a:p>
        </p:txBody>
      </p:sp>
      <p:sp>
        <p:nvSpPr>
          <p:cNvPr id="3" name="Marcador de pie de página 2"/>
          <p:cNvSpPr>
            <a:spLocks noGrp="1"/>
          </p:cNvSpPr>
          <p:nvPr>
            <p:ph type="ftr" sz="quarter" idx="11"/>
          </p:nvPr>
        </p:nvSpPr>
        <p:spPr/>
        <p:txBody>
          <a:bodyPr/>
          <a:lstStyle>
            <a:lvl1pPr>
              <a:defRPr/>
            </a:lvl1pPr>
          </a:lstStyle>
          <a:p>
            <a:endParaRPr lang="es-ES" altLang="es-ES_tradnl"/>
          </a:p>
        </p:txBody>
      </p:sp>
      <p:sp>
        <p:nvSpPr>
          <p:cNvPr id="4" name="Marcador de número de diapositiva 3"/>
          <p:cNvSpPr>
            <a:spLocks noGrp="1"/>
          </p:cNvSpPr>
          <p:nvPr>
            <p:ph type="sldNum" sz="quarter" idx="12"/>
          </p:nvPr>
        </p:nvSpPr>
        <p:spPr/>
        <p:txBody>
          <a:bodyPr/>
          <a:lstStyle>
            <a:lvl1pPr>
              <a:defRPr/>
            </a:lvl1pPr>
          </a:lstStyle>
          <a:p>
            <a:fld id="{A6DC46AF-439D-4ADF-ABC7-112C543E38AA}" type="slidenum">
              <a:rPr lang="es-ES" altLang="es-ES_tradnl"/>
              <a:pPr/>
              <a:t>‹Nº›</a:t>
            </a:fld>
            <a:endParaRPr lang="es-ES" altLang="es-ES_tradnl"/>
          </a:p>
        </p:txBody>
      </p:sp>
    </p:spTree>
    <p:extLst>
      <p:ext uri="{BB962C8B-B14F-4D97-AF65-F5344CB8AC3E}">
        <p14:creationId xmlns:p14="http://schemas.microsoft.com/office/powerpoint/2010/main" val="711735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a de título">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srcRect l="5704"/>
          <a:stretch/>
        </p:blipFill>
        <p:spPr>
          <a:xfrm>
            <a:off x="-6928" y="0"/>
            <a:ext cx="9150927" cy="4731327"/>
          </a:xfrm>
          <a:prstGeom prst="rect">
            <a:avLst/>
          </a:prstGeom>
        </p:spPr>
      </p:pic>
    </p:spTree>
    <p:extLst>
      <p:ext uri="{BB962C8B-B14F-4D97-AF65-F5344CB8AC3E}">
        <p14:creationId xmlns:p14="http://schemas.microsoft.com/office/powerpoint/2010/main" val="162224605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369126" y="528530"/>
            <a:ext cx="3993974" cy="633377"/>
          </a:xfrm>
        </p:spPr>
        <p:txBody>
          <a:bodyPr anchor="b"/>
          <a:lstStyle>
            <a:lvl1pPr algn="l">
              <a:defRPr sz="1800" b="0" i="0">
                <a:latin typeface="Roboto Light"/>
                <a:ea typeface="Roboto Regular" pitchFamily="2" charset="0"/>
              </a:defRPr>
            </a:lvl1pPr>
          </a:lstStyle>
          <a:p>
            <a:r>
              <a:rPr lang="es-ES_tradnl" dirty="0"/>
              <a:t>Haga clic para modificar el estilo de título del patrón</a:t>
            </a:r>
            <a:endParaRPr lang="es-ES" dirty="0"/>
          </a:p>
        </p:txBody>
      </p:sp>
      <p:sp>
        <p:nvSpPr>
          <p:cNvPr id="3" name="Marcador de posición de imagen 2"/>
          <p:cNvSpPr>
            <a:spLocks noGrp="1"/>
          </p:cNvSpPr>
          <p:nvPr>
            <p:ph type="pic" idx="1"/>
          </p:nvPr>
        </p:nvSpPr>
        <p:spPr>
          <a:xfrm>
            <a:off x="4572000" y="16476"/>
            <a:ext cx="4572000" cy="5005137"/>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es-ES_tradnl"/>
              <a:t>Arrastre la imagen al marcador de posición o haga clic en el icono para agregarla</a:t>
            </a:r>
            <a:endParaRPr lang="es-ES" dirty="0"/>
          </a:p>
        </p:txBody>
      </p:sp>
      <p:sp>
        <p:nvSpPr>
          <p:cNvPr id="4" name="Marcador de texto 3"/>
          <p:cNvSpPr>
            <a:spLocks noGrp="1"/>
          </p:cNvSpPr>
          <p:nvPr>
            <p:ph type="body" sz="half" idx="2"/>
          </p:nvPr>
        </p:nvSpPr>
        <p:spPr>
          <a:xfrm>
            <a:off x="369124" y="1440824"/>
            <a:ext cx="3993974" cy="670718"/>
          </a:xfrm>
        </p:spPr>
        <p:txBody>
          <a:bodyPr/>
          <a:lstStyle>
            <a:lvl1pPr marL="0" indent="0">
              <a:buNone/>
              <a:defRPr sz="1260"/>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s-ES_tradnl"/>
              <a:t>Haga clic para modificar los estilos de texto del patrón</a:t>
            </a:r>
          </a:p>
        </p:txBody>
      </p:sp>
    </p:spTree>
    <p:extLst>
      <p:ext uri="{BB962C8B-B14F-4D97-AF65-F5344CB8AC3E}">
        <p14:creationId xmlns:p14="http://schemas.microsoft.com/office/powerpoint/2010/main" val="536013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1706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500" b="0" i="0">
                <a:solidFill>
                  <a:schemeClr val="tx1"/>
                </a:solidFill>
                <a:latin typeface="Arial"/>
                <a:cs typeface="Arial"/>
              </a:defRPr>
            </a:lvl1pPr>
          </a:lstStyle>
          <a:p>
            <a:endParaRPr/>
          </a:p>
        </p:txBody>
      </p:sp>
      <p:sp>
        <p:nvSpPr>
          <p:cNvPr id="3" name="Holder 3"/>
          <p:cNvSpPr>
            <a:spLocks noGrp="1"/>
          </p:cNvSpPr>
          <p:nvPr>
            <p:ph sz="half" idx="2"/>
          </p:nvPr>
        </p:nvSpPr>
        <p:spPr>
          <a:xfrm>
            <a:off x="457200" y="1314450"/>
            <a:ext cx="3977640" cy="492443"/>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314450"/>
            <a:ext cx="3977640" cy="492443"/>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4/27/2025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2404136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positiva de título">
    <p:bg>
      <p:bgPr>
        <a:solidFill>
          <a:srgbClr val="C00000"/>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143000" y="935038"/>
            <a:ext cx="3811772" cy="3162041"/>
          </a:xfrm>
        </p:spPr>
        <p:txBody>
          <a:bodyPr anchor="b">
            <a:noAutofit/>
          </a:bodyPr>
          <a:lstStyle>
            <a:lvl1pPr algn="ctr">
              <a:defRPr sz="4400">
                <a:latin typeface="Arial" panose="020B0604020202020204" pitchFamily="34" charset="0"/>
                <a:cs typeface="Arial" panose="020B0604020202020204" pitchFamily="34" charset="0"/>
              </a:defRPr>
            </a:lvl1pPr>
          </a:lstStyle>
          <a:p>
            <a:r>
              <a:rPr lang="es-ES" dirty="0" smtClean="0"/>
              <a:t>Haga clic para modificar el estilo de título del patrón</a:t>
            </a:r>
            <a:endParaRPr lang="es-ES_tradnl" dirty="0"/>
          </a:p>
        </p:txBody>
      </p:sp>
      <p:sp>
        <p:nvSpPr>
          <p:cNvPr id="6" name="Marcador de número de diapositiva 5"/>
          <p:cNvSpPr>
            <a:spLocks noGrp="1"/>
          </p:cNvSpPr>
          <p:nvPr>
            <p:ph type="sldNum" sz="quarter" idx="12"/>
          </p:nvPr>
        </p:nvSpPr>
        <p:spPr>
          <a:xfrm>
            <a:off x="3048886" y="5307050"/>
            <a:ext cx="2057400" cy="303212"/>
          </a:xfrm>
        </p:spPr>
        <p:txBody>
          <a:bodyPr/>
          <a:lstStyle>
            <a:lvl1pPr>
              <a:defRPr>
                <a:latin typeface="Bahnschrift SemiBold" panose="020B0502040204020203" pitchFamily="34" charset="0"/>
              </a:defRPr>
            </a:lvl1pPr>
          </a:lstStyle>
          <a:p>
            <a:fld id="{E7C5BBF8-5061-4166-A5BF-1C0E4798C3F3}" type="slidenum">
              <a:rPr lang="es-ES_tradnl" smtClean="0"/>
              <a:pPr/>
              <a:t>‹Nº›</a:t>
            </a:fld>
            <a:endParaRPr lang="es-ES_tradnl" dirty="0"/>
          </a:p>
        </p:txBody>
      </p:sp>
      <p:pic>
        <p:nvPicPr>
          <p:cNvPr id="7" name="Imagen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50287" y="4990674"/>
            <a:ext cx="2193713" cy="757207"/>
          </a:xfrm>
          <a:prstGeom prst="rect">
            <a:avLst/>
          </a:prstGeom>
        </p:spPr>
      </p:pic>
    </p:spTree>
    <p:extLst>
      <p:ext uri="{BB962C8B-B14F-4D97-AF65-F5344CB8AC3E}">
        <p14:creationId xmlns:p14="http://schemas.microsoft.com/office/powerpoint/2010/main" val="277694983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_tradnl"/>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_tradnl"/>
          </a:p>
        </p:txBody>
      </p:sp>
      <p:sp>
        <p:nvSpPr>
          <p:cNvPr id="4" name="Marcador de fecha 3"/>
          <p:cNvSpPr>
            <a:spLocks noGrp="1"/>
          </p:cNvSpPr>
          <p:nvPr>
            <p:ph type="dt" sz="half" idx="10"/>
          </p:nvPr>
        </p:nvSpPr>
        <p:spPr/>
        <p:txBody>
          <a:bodyPr/>
          <a:lstStyle/>
          <a:p>
            <a:fld id="{0F7112A2-3C93-4804-A7E0-9A798BF424EA}" type="datetimeFigureOut">
              <a:rPr lang="es-ES_tradnl" smtClean="0"/>
              <a:t>27/04/2025</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E7C5BBF8-5061-4166-A5BF-1C0E4798C3F3}" type="slidenum">
              <a:rPr lang="es-ES_tradnl" smtClean="0"/>
              <a:t>‹Nº›</a:t>
            </a:fld>
            <a:endParaRPr lang="es-ES_tradnl"/>
          </a:p>
        </p:txBody>
      </p:sp>
    </p:spTree>
    <p:extLst>
      <p:ext uri="{BB962C8B-B14F-4D97-AF65-F5344CB8AC3E}">
        <p14:creationId xmlns:p14="http://schemas.microsoft.com/office/powerpoint/2010/main" val="403401701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425575"/>
            <a:ext cx="7886700" cy="2376488"/>
          </a:xfrm>
        </p:spPr>
        <p:txBody>
          <a:bodyPr anchor="b"/>
          <a:lstStyle>
            <a:lvl1pPr>
              <a:defRPr sz="6000"/>
            </a:lvl1pPr>
          </a:lstStyle>
          <a:p>
            <a:r>
              <a:rPr lang="es-ES" smtClean="0"/>
              <a:t>Haga clic para modificar el estilo de título del patrón</a:t>
            </a:r>
            <a:endParaRPr lang="es-ES_tradnl"/>
          </a:p>
        </p:txBody>
      </p:sp>
      <p:sp>
        <p:nvSpPr>
          <p:cNvPr id="3" name="Marcador de texto 2"/>
          <p:cNvSpPr>
            <a:spLocks noGrp="1"/>
          </p:cNvSpPr>
          <p:nvPr>
            <p:ph type="body" idx="1"/>
          </p:nvPr>
        </p:nvSpPr>
        <p:spPr>
          <a:xfrm>
            <a:off x="623888" y="3824288"/>
            <a:ext cx="7886700" cy="1250950"/>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0F7112A2-3C93-4804-A7E0-9A798BF424EA}" type="datetimeFigureOut">
              <a:rPr lang="es-ES_tradnl" smtClean="0"/>
              <a:t>27/04/2025</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E7C5BBF8-5061-4166-A5BF-1C0E4798C3F3}" type="slidenum">
              <a:rPr lang="es-ES_tradnl" smtClean="0"/>
              <a:t>‹Nº›</a:t>
            </a:fld>
            <a:endParaRPr lang="es-ES_tradnl"/>
          </a:p>
        </p:txBody>
      </p:sp>
    </p:spTree>
    <p:extLst>
      <p:ext uri="{BB962C8B-B14F-4D97-AF65-F5344CB8AC3E}">
        <p14:creationId xmlns:p14="http://schemas.microsoft.com/office/powerpoint/2010/main" val="1155369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_tradnl"/>
          </a:p>
        </p:txBody>
      </p:sp>
      <p:sp>
        <p:nvSpPr>
          <p:cNvPr id="3" name="Marcador de contenido 2"/>
          <p:cNvSpPr>
            <a:spLocks noGrp="1"/>
          </p:cNvSpPr>
          <p:nvPr>
            <p:ph sz="half" idx="1"/>
          </p:nvPr>
        </p:nvSpPr>
        <p:spPr>
          <a:xfrm>
            <a:off x="628650" y="1520825"/>
            <a:ext cx="3867150" cy="36274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_tradnl"/>
          </a:p>
        </p:txBody>
      </p:sp>
      <p:sp>
        <p:nvSpPr>
          <p:cNvPr id="4" name="Marcador de contenido 3"/>
          <p:cNvSpPr>
            <a:spLocks noGrp="1"/>
          </p:cNvSpPr>
          <p:nvPr>
            <p:ph sz="half" idx="2"/>
          </p:nvPr>
        </p:nvSpPr>
        <p:spPr>
          <a:xfrm>
            <a:off x="4648200" y="1520825"/>
            <a:ext cx="3867150" cy="36274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_tradnl"/>
          </a:p>
        </p:txBody>
      </p:sp>
      <p:sp>
        <p:nvSpPr>
          <p:cNvPr id="5" name="Marcador de fecha 4"/>
          <p:cNvSpPr>
            <a:spLocks noGrp="1"/>
          </p:cNvSpPr>
          <p:nvPr>
            <p:ph type="dt" sz="half" idx="10"/>
          </p:nvPr>
        </p:nvSpPr>
        <p:spPr/>
        <p:txBody>
          <a:bodyPr/>
          <a:lstStyle/>
          <a:p>
            <a:fld id="{0F7112A2-3C93-4804-A7E0-9A798BF424EA}" type="datetimeFigureOut">
              <a:rPr lang="es-ES_tradnl" smtClean="0"/>
              <a:t>27/04/2025</a:t>
            </a:fld>
            <a:endParaRPr lang="es-ES_tradnl"/>
          </a:p>
        </p:txBody>
      </p:sp>
      <p:sp>
        <p:nvSpPr>
          <p:cNvPr id="6" name="Marcador de pie de página 5"/>
          <p:cNvSpPr>
            <a:spLocks noGrp="1"/>
          </p:cNvSpPr>
          <p:nvPr>
            <p:ph type="ftr" sz="quarter" idx="11"/>
          </p:nvPr>
        </p:nvSpPr>
        <p:spPr/>
        <p:txBody>
          <a:bodyPr/>
          <a:lstStyle/>
          <a:p>
            <a:endParaRPr lang="es-ES_tradnl"/>
          </a:p>
        </p:txBody>
      </p:sp>
      <p:sp>
        <p:nvSpPr>
          <p:cNvPr id="7" name="Marcador de número de diapositiva 6"/>
          <p:cNvSpPr>
            <a:spLocks noGrp="1"/>
          </p:cNvSpPr>
          <p:nvPr>
            <p:ph type="sldNum" sz="quarter" idx="12"/>
          </p:nvPr>
        </p:nvSpPr>
        <p:spPr/>
        <p:txBody>
          <a:bodyPr/>
          <a:lstStyle/>
          <a:p>
            <a:fld id="{E7C5BBF8-5061-4166-A5BF-1C0E4798C3F3}" type="slidenum">
              <a:rPr lang="es-ES_tradnl" smtClean="0"/>
              <a:t>‹Nº›</a:t>
            </a:fld>
            <a:endParaRPr lang="es-ES_tradnl"/>
          </a:p>
        </p:txBody>
      </p:sp>
    </p:spTree>
    <p:extLst>
      <p:ext uri="{BB962C8B-B14F-4D97-AF65-F5344CB8AC3E}">
        <p14:creationId xmlns:p14="http://schemas.microsoft.com/office/powerpoint/2010/main" val="93858474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image" Target="../media/image3.jpg"/><Relationship Id="rId5" Type="http://schemas.openxmlformats.org/officeDocument/2006/relationships/theme" Target="../theme/theme3.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Rectángulo 11"/>
          <p:cNvSpPr/>
          <p:nvPr/>
        </p:nvSpPr>
        <p:spPr>
          <a:xfrm>
            <a:off x="0" y="4746648"/>
            <a:ext cx="9144000" cy="968352"/>
          </a:xfrm>
          <a:prstGeom prst="rect">
            <a:avLst/>
          </a:prstGeom>
          <a:solidFill>
            <a:schemeClr val="bg1"/>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lIns="1440000" tIns="1440000" rIns="1440000" bIns="1440000" rtlCol="0" anchor="ctr"/>
          <a:lstStyle/>
          <a:p>
            <a:pPr algn="ctr"/>
            <a:endParaRPr lang="es-ES" dirty="0"/>
          </a:p>
        </p:txBody>
      </p:sp>
      <p:pic>
        <p:nvPicPr>
          <p:cNvPr id="3" name="Imagen 2"/>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6808183" y="4829719"/>
            <a:ext cx="1953046" cy="674136"/>
          </a:xfrm>
          <a:prstGeom prst="rect">
            <a:avLst/>
          </a:prstGeom>
        </p:spPr>
      </p:pic>
    </p:spTree>
    <p:extLst>
      <p:ext uri="{BB962C8B-B14F-4D97-AF65-F5344CB8AC3E}">
        <p14:creationId xmlns:p14="http://schemas.microsoft.com/office/powerpoint/2010/main" val="2188057645"/>
      </p:ext>
    </p:extLst>
  </p:cSld>
  <p:clrMap bg1="lt1" tx1="dk1" bg2="lt2" tx2="dk2" accent1="accent1" accent2="accent2" accent3="accent3" accent4="accent4" accent5="accent5" accent6="accent6" hlink="hlink" folHlink="folHlink"/>
  <p:sldLayoutIdLst>
    <p:sldLayoutId id="2147493481" r:id="rId1"/>
    <p:sldLayoutId id="2147493480" r:id="rId2"/>
    <p:sldLayoutId id="2147493484" r:id="rId3"/>
    <p:sldLayoutId id="2147493510" r:id="rId4"/>
    <p:sldLayoutId id="2147493512" r:id="rId5"/>
  </p:sldLayoutIdLst>
  <p:timing>
    <p:tnLst>
      <p:par>
        <p:cT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28650" y="304800"/>
            <a:ext cx="7886700" cy="1104900"/>
          </a:xfrm>
          <a:prstGeom prst="rect">
            <a:avLst/>
          </a:prstGeom>
        </p:spPr>
        <p:txBody>
          <a:bodyPr vert="horz" lIns="91440" tIns="45720" rIns="91440" bIns="45720" rtlCol="0" anchor="ctr">
            <a:noAutofit/>
          </a:bodyPr>
          <a:lstStyle/>
          <a:p>
            <a:r>
              <a:rPr lang="es-ES" dirty="0" smtClean="0"/>
              <a:t>Haga clic para modificar el estilo de título del patrón</a:t>
            </a:r>
            <a:endParaRPr lang="es-ES_tradnl" dirty="0"/>
          </a:p>
        </p:txBody>
      </p:sp>
      <p:sp>
        <p:nvSpPr>
          <p:cNvPr id="3" name="Marcador de texto 2"/>
          <p:cNvSpPr>
            <a:spLocks noGrp="1"/>
          </p:cNvSpPr>
          <p:nvPr>
            <p:ph type="body" idx="1"/>
          </p:nvPr>
        </p:nvSpPr>
        <p:spPr>
          <a:xfrm>
            <a:off x="628650" y="1520825"/>
            <a:ext cx="7886700" cy="36274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_tradnl"/>
          </a:p>
        </p:txBody>
      </p:sp>
      <p:sp>
        <p:nvSpPr>
          <p:cNvPr id="4" name="Marcador de fecha 3"/>
          <p:cNvSpPr>
            <a:spLocks noGrp="1"/>
          </p:cNvSpPr>
          <p:nvPr>
            <p:ph type="dt" sz="half" idx="2"/>
          </p:nvPr>
        </p:nvSpPr>
        <p:spPr>
          <a:xfrm>
            <a:off x="628650" y="5297488"/>
            <a:ext cx="2057400" cy="303212"/>
          </a:xfrm>
          <a:prstGeom prst="rect">
            <a:avLst/>
          </a:prstGeom>
        </p:spPr>
        <p:txBody>
          <a:bodyPr vert="horz" lIns="91440" tIns="45720" rIns="91440" bIns="45720" rtlCol="0" anchor="ctr"/>
          <a:lstStyle>
            <a:lvl1pPr algn="l">
              <a:defRPr sz="1200">
                <a:solidFill>
                  <a:schemeClr val="tx1">
                    <a:tint val="75000"/>
                  </a:schemeClr>
                </a:solidFill>
              </a:defRPr>
            </a:lvl1pPr>
          </a:lstStyle>
          <a:p>
            <a:fld id="{0F7112A2-3C93-4804-A7E0-9A798BF424EA}" type="datetimeFigureOut">
              <a:rPr lang="es-ES_tradnl" smtClean="0"/>
              <a:t>27/04/2025</a:t>
            </a:fld>
            <a:endParaRPr lang="es-ES_tradnl"/>
          </a:p>
        </p:txBody>
      </p:sp>
      <p:sp>
        <p:nvSpPr>
          <p:cNvPr id="5" name="Marcador de pie de página 4"/>
          <p:cNvSpPr>
            <a:spLocks noGrp="1"/>
          </p:cNvSpPr>
          <p:nvPr>
            <p:ph type="ftr" sz="quarter" idx="3"/>
          </p:nvPr>
        </p:nvSpPr>
        <p:spPr>
          <a:xfrm>
            <a:off x="3028950" y="5297488"/>
            <a:ext cx="3086100" cy="303212"/>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Marcador de número de diapositiva 5"/>
          <p:cNvSpPr>
            <a:spLocks noGrp="1"/>
          </p:cNvSpPr>
          <p:nvPr>
            <p:ph type="sldNum" sz="quarter" idx="4"/>
          </p:nvPr>
        </p:nvSpPr>
        <p:spPr>
          <a:xfrm>
            <a:off x="6457950" y="5297488"/>
            <a:ext cx="2057400" cy="303212"/>
          </a:xfrm>
          <a:prstGeom prst="rect">
            <a:avLst/>
          </a:prstGeom>
        </p:spPr>
        <p:txBody>
          <a:bodyPr vert="horz" lIns="91440" tIns="45720" rIns="91440" bIns="45720" rtlCol="0" anchor="ctr"/>
          <a:lstStyle>
            <a:lvl1pPr algn="r">
              <a:defRPr sz="1200">
                <a:solidFill>
                  <a:schemeClr val="tx1">
                    <a:tint val="75000"/>
                  </a:schemeClr>
                </a:solidFill>
              </a:defRPr>
            </a:lvl1pPr>
          </a:lstStyle>
          <a:p>
            <a:fld id="{E7C5BBF8-5061-4166-A5BF-1C0E4798C3F3}" type="slidenum">
              <a:rPr lang="es-ES_tradnl" smtClean="0"/>
              <a:t>‹Nº›</a:t>
            </a:fld>
            <a:endParaRPr lang="es-ES_tradnl"/>
          </a:p>
        </p:txBody>
      </p:sp>
    </p:spTree>
    <p:extLst>
      <p:ext uri="{BB962C8B-B14F-4D97-AF65-F5344CB8AC3E}">
        <p14:creationId xmlns:p14="http://schemas.microsoft.com/office/powerpoint/2010/main" val="2113934812"/>
      </p:ext>
    </p:extLst>
  </p:cSld>
  <p:clrMap bg1="lt1" tx1="dk1" bg2="lt2" tx2="dk2" accent1="accent1" accent2="accent2" accent3="accent3" accent4="accent4" accent5="accent5" accent6="accent6" hlink="hlink" folHlink="folHlink"/>
  <p:sldLayoutIdLst>
    <p:sldLayoutId id="2147493489" r:id="rId1"/>
    <p:sldLayoutId id="2147493490" r:id="rId2"/>
    <p:sldLayoutId id="2147493491" r:id="rId3"/>
    <p:sldLayoutId id="2147493492" r:id="rId4"/>
    <p:sldLayoutId id="2147493493" r:id="rId5"/>
    <p:sldLayoutId id="2147493494" r:id="rId6"/>
    <p:sldLayoutId id="2147493495" r:id="rId7"/>
    <p:sldLayoutId id="2147493496" r:id="rId8"/>
  </p:sldLayoutIdLst>
  <p:timing>
    <p:tnLst>
      <p:par>
        <p:cTn id="1" dur="indefinite" restart="never" nodeType="tmRoot"/>
      </p:par>
    </p:tnLst>
  </p:timing>
  <p:txStyles>
    <p:titleStyle>
      <a:lvl1pPr algn="l" defTabSz="914400" rtl="0" eaLnBrk="1" latinLnBrk="0" hangingPunct="1">
        <a:lnSpc>
          <a:spcPct val="90000"/>
        </a:lnSpc>
        <a:spcBef>
          <a:spcPct val="0"/>
        </a:spcBef>
        <a:buNone/>
        <a:defRPr sz="2800" kern="1200">
          <a:solidFill>
            <a:schemeClr val="tx1"/>
          </a:solidFill>
          <a:latin typeface="Arial Black" panose="020B0A040201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s-ES_tradnl" dirty="0" smtClean="0"/>
              <a:t>Clic para editar título</a:t>
            </a:r>
            <a:endParaRPr lang="es-ES" dirty="0"/>
          </a:p>
        </p:txBody>
      </p:sp>
      <p:sp>
        <p:nvSpPr>
          <p:cNvPr id="3" name="Marcador de texto 2"/>
          <p:cNvSpPr>
            <a:spLocks noGrp="1"/>
          </p:cNvSpPr>
          <p:nvPr>
            <p:ph type="body" idx="1"/>
          </p:nvPr>
        </p:nvSpPr>
        <p:spPr>
          <a:xfrm>
            <a:off x="457200" y="1333501"/>
            <a:ext cx="8229600" cy="3468622"/>
          </a:xfrm>
          <a:prstGeom prst="rect">
            <a:avLst/>
          </a:prstGeom>
        </p:spPr>
        <p:txBody>
          <a:bodyPr vert="horz" lIns="91440" tIns="45720" rIns="91440" bIns="45720" rtlCol="0">
            <a:normAutofit/>
          </a:bodyPr>
          <a:lstStyle/>
          <a:p>
            <a:pPr lvl="0"/>
            <a:r>
              <a:rPr lang="es-ES_tradnl" dirty="0" smtClean="0"/>
              <a:t>Haga clic para modificar el estilo de texto del patrón</a:t>
            </a:r>
          </a:p>
          <a:p>
            <a:pPr lvl="1"/>
            <a:r>
              <a:rPr lang="es-ES_tradnl" dirty="0" smtClean="0"/>
              <a:t>Segundo nivel</a:t>
            </a:r>
          </a:p>
          <a:p>
            <a:pPr lvl="2"/>
            <a:r>
              <a:rPr lang="es-ES_tradnl" dirty="0" smtClean="0"/>
              <a:t>Tercer nivel</a:t>
            </a:r>
          </a:p>
          <a:p>
            <a:pPr lvl="3"/>
            <a:r>
              <a:rPr lang="es-ES_tradnl" dirty="0" smtClean="0"/>
              <a:t>Cuarto nivel</a:t>
            </a:r>
          </a:p>
          <a:p>
            <a:pPr lvl="4"/>
            <a:r>
              <a:rPr lang="es-ES_tradnl" dirty="0" smtClean="0"/>
              <a:t>Quinto nivel</a:t>
            </a:r>
            <a:endParaRPr lang="es-ES" dirty="0"/>
          </a:p>
        </p:txBody>
      </p:sp>
      <p:pic>
        <p:nvPicPr>
          <p:cNvPr id="4" name="Imagen 3"/>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5014815"/>
            <a:ext cx="9144000" cy="700185"/>
          </a:xfrm>
          <a:prstGeom prst="rect">
            <a:avLst/>
          </a:prstGeom>
        </p:spPr>
      </p:pic>
      <p:sp>
        <p:nvSpPr>
          <p:cNvPr id="5" name="CuadroTexto 4"/>
          <p:cNvSpPr txBox="1"/>
          <p:nvPr userDrawn="1"/>
        </p:nvSpPr>
        <p:spPr>
          <a:xfrm>
            <a:off x="4409925" y="5278863"/>
            <a:ext cx="795863" cy="276999"/>
          </a:xfrm>
          <a:prstGeom prst="rect">
            <a:avLst/>
          </a:prstGeom>
          <a:noFill/>
        </p:spPr>
        <p:txBody>
          <a:bodyPr wrap="square" rtlCol="0">
            <a:spAutoFit/>
          </a:bodyPr>
          <a:lstStyle/>
          <a:p>
            <a:pPr algn="l">
              <a:buNone/>
            </a:pPr>
            <a:fld id="{A8DFBB7C-5C1D-44E8-97F4-E52A8D0D2C0B}" type="slidenum">
              <a:rPr lang="es-ES" sz="1200" b="0" i="0" smtClean="0">
                <a:solidFill>
                  <a:schemeClr val="bg1"/>
                </a:solidFill>
                <a:latin typeface="Arial"/>
                <a:ea typeface="Roboto" charset="0"/>
                <a:cs typeface="Arial"/>
              </a:rPr>
              <a:pPr algn="l">
                <a:buNone/>
              </a:pPr>
              <a:t>‹Nº›</a:t>
            </a:fld>
            <a:endParaRPr lang="es-ES" sz="1200" b="0" i="0" dirty="0">
              <a:solidFill>
                <a:schemeClr val="bg1"/>
              </a:solidFill>
              <a:latin typeface="Arial"/>
              <a:ea typeface="Roboto" charset="0"/>
              <a:cs typeface="Arial"/>
            </a:endParaRPr>
          </a:p>
        </p:txBody>
      </p:sp>
      <p:cxnSp>
        <p:nvCxnSpPr>
          <p:cNvPr id="6" name="Conector recto 5"/>
          <p:cNvCxnSpPr/>
          <p:nvPr userDrawn="1"/>
        </p:nvCxnSpPr>
        <p:spPr>
          <a:xfrm>
            <a:off x="4246259" y="5313089"/>
            <a:ext cx="0" cy="208547"/>
          </a:xfrm>
          <a:prstGeom prst="line">
            <a:avLst/>
          </a:prstGeom>
          <a:ln w="9525"/>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76555734"/>
      </p:ext>
    </p:extLst>
  </p:cSld>
  <p:clrMap bg1="lt1" tx1="dk1" bg2="lt2" tx2="dk2" accent1="accent1" accent2="accent2" accent3="accent3" accent4="accent4" accent5="accent5" accent6="accent6" hlink="hlink" folHlink="folHlink"/>
  <p:sldLayoutIdLst>
    <p:sldLayoutId id="2147493468" r:id="rId1"/>
    <p:sldLayoutId id="2147493469" r:id="rId2"/>
    <p:sldLayoutId id="2147493476" r:id="rId3"/>
    <p:sldLayoutId id="2147493513" r:id="rId4"/>
  </p:sldLayoutIdLst>
  <p:timing>
    <p:tnLst>
      <p:par>
        <p:cTn id="1" dur="indefinite" restart="never" nodeType="tmRoot"/>
      </p:par>
    </p:tnLst>
  </p:timing>
  <p:txStyles>
    <p:titleStyle>
      <a:lvl1pPr algn="l" defTabSz="457200" rtl="0" eaLnBrk="1" latinLnBrk="0" hangingPunct="1">
        <a:spcBef>
          <a:spcPct val="0"/>
        </a:spcBef>
        <a:buNone/>
        <a:defRPr sz="2800" kern="1200">
          <a:solidFill>
            <a:schemeClr val="tx1"/>
          </a:solidFill>
          <a:latin typeface="Arial" charset="0"/>
          <a:ea typeface="Arial" charset="0"/>
          <a:cs typeface="Arial" charset="0"/>
        </a:defRPr>
      </a:lvl1pPr>
    </p:titleStyle>
    <p:bodyStyle>
      <a:lvl1pPr marL="342900" indent="-342900" algn="l" defTabSz="457200" rtl="0" eaLnBrk="1" latinLnBrk="0" hangingPunct="1">
        <a:spcBef>
          <a:spcPct val="20000"/>
        </a:spcBef>
        <a:buClr>
          <a:schemeClr val="bg1">
            <a:lumMod val="50000"/>
          </a:schemeClr>
        </a:buClr>
        <a:buFont typeface="Arial" panose="020B0604020202020204" pitchFamily="34" charset="0"/>
        <a:buChar char="•"/>
        <a:defRPr sz="2000" kern="1200" baseline="0">
          <a:solidFill>
            <a:schemeClr val="tx1"/>
          </a:solidFill>
          <a:latin typeface="Arial" charset="0"/>
          <a:ea typeface="Arial" charset="0"/>
          <a:cs typeface="Arial" charset="0"/>
        </a:defRPr>
      </a:lvl1pPr>
      <a:lvl2pPr marL="742950" indent="-285750" algn="l" defTabSz="457200" rtl="0" eaLnBrk="1" latinLnBrk="0" hangingPunct="1">
        <a:spcBef>
          <a:spcPct val="20000"/>
        </a:spcBef>
        <a:buClr>
          <a:schemeClr val="bg1">
            <a:lumMod val="50000"/>
          </a:schemeClr>
        </a:buClr>
        <a:buFont typeface="Wingdings" panose="05000000000000000000" pitchFamily="2" charset="2"/>
        <a:buChar char="§"/>
        <a:defRPr sz="1600" kern="1200" baseline="0">
          <a:solidFill>
            <a:schemeClr val="tx1"/>
          </a:solidFill>
          <a:latin typeface="Arial" charset="0"/>
          <a:ea typeface="Arial" charset="0"/>
          <a:cs typeface="Arial" charset="0"/>
        </a:defRPr>
      </a:lvl2pPr>
      <a:lvl3pPr marL="1143000" indent="-228600" algn="l" defTabSz="457200" rtl="0" eaLnBrk="1" latinLnBrk="0" hangingPunct="1">
        <a:spcBef>
          <a:spcPct val="20000"/>
        </a:spcBef>
        <a:buFont typeface="Arial"/>
        <a:buChar char="•"/>
        <a:defRPr sz="1600" kern="1200" baseline="0">
          <a:solidFill>
            <a:schemeClr val="tx1"/>
          </a:solidFill>
          <a:latin typeface="Arial" charset="0"/>
          <a:ea typeface="Arial" charset="0"/>
          <a:cs typeface="Arial" charset="0"/>
        </a:defRPr>
      </a:lvl3pPr>
      <a:lvl4pPr marL="1600200" indent="-228600" algn="l" defTabSz="457200" rtl="0" eaLnBrk="1" latinLnBrk="0" hangingPunct="1">
        <a:spcBef>
          <a:spcPct val="20000"/>
        </a:spcBef>
        <a:buFont typeface="Arial"/>
        <a:buChar char="–"/>
        <a:defRPr sz="1400" kern="1200">
          <a:solidFill>
            <a:schemeClr val="tx1"/>
          </a:solidFill>
          <a:latin typeface="Arial" charset="0"/>
          <a:ea typeface="Arial" charset="0"/>
          <a:cs typeface="Arial" charset="0"/>
        </a:defRPr>
      </a:lvl4pPr>
      <a:lvl5pPr marL="2057400" indent="-228600" algn="l" defTabSz="457200" rtl="0" eaLnBrk="1" latinLnBrk="0" hangingPunct="1">
        <a:spcBef>
          <a:spcPct val="20000"/>
        </a:spcBef>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14.xml"/><Relationship Id="rId5" Type="http://schemas.openxmlformats.org/officeDocument/2006/relationships/image" Target="../media/image23.png"/><Relationship Id="rId4" Type="http://schemas.openxmlformats.org/officeDocument/2006/relationships/hyperlink" Target="https://www.muycanal.com/wp-content/uploads/2014/01/EvolucionTelefonoMovil-2.jpg"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hyperlink" Target="https://www.muycomputerpro.com/movilidad-profesional/2016/02/01/5g-desde-1g/" TargetMode="External"/><Relationship Id="rId2" Type="http://schemas.openxmlformats.org/officeDocument/2006/relationships/image" Target="../media/image25.jpe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hyperlink" Target="https://www.lanacion.com.ar/1737397-cuanto-dura-una-llamada-promedio-de-celular" TargetMode="External"/><Relationship Id="rId7" Type="http://schemas.openxmlformats.org/officeDocument/2006/relationships/image" Target="../media/image44.png"/><Relationship Id="rId2" Type="http://schemas.openxmlformats.org/officeDocument/2006/relationships/image" Target="../media/image40.jpeg"/><Relationship Id="rId1" Type="http://schemas.openxmlformats.org/officeDocument/2006/relationships/slideLayout" Target="../slideLayouts/slideLayout1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hyperlink" Target="http://cee-platform.com/images/case-5senses-500px.jpg" TargetMode="External"/><Relationship Id="rId1" Type="http://schemas.openxmlformats.org/officeDocument/2006/relationships/slideLayout" Target="../slideLayouts/slideLayout1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hyperlink" Target="https://www.youtube.com/watch?v=U88Ya9krtBk" TargetMode="External"/><Relationship Id="rId1" Type="http://schemas.openxmlformats.org/officeDocument/2006/relationships/slideLayout" Target="../slideLayouts/slideLayout1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0.png"/><Relationship Id="rId1" Type="http://schemas.openxmlformats.org/officeDocument/2006/relationships/slideLayout" Target="../slideLayouts/slideLayout14.xml"/><Relationship Id="rId4" Type="http://schemas.openxmlformats.org/officeDocument/2006/relationships/hyperlink" Target="https://www.electronics-lab.com/wp-content/uploads/2019/01/IoT.png"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52.png"/><Relationship Id="rId1" Type="http://schemas.openxmlformats.org/officeDocument/2006/relationships/slideLayout" Target="../slideLayouts/slideLayout1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4.xml.rels><?xml version="1.0" encoding="UTF-8" standalone="yes"?>
<Relationships xmlns="http://schemas.openxmlformats.org/package/2006/relationships"><Relationship Id="rId3" Type="http://schemas.openxmlformats.org/officeDocument/2006/relationships/hyperlink" Target="https://www.arcserve.com/wp-content/uploads/2018/02/IoT-Security-blog-banner.jpg" TargetMode="External"/><Relationship Id="rId2" Type="http://schemas.openxmlformats.org/officeDocument/2006/relationships/image" Target="../media/image53.jp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hyperlink" Target="https://www.adslzone.net/como-se-hace/telegram/bots-funcionamiento/" TargetMode="External"/><Relationship Id="rId2" Type="http://schemas.openxmlformats.org/officeDocument/2006/relationships/image" Target="../media/image56.jpeg"/><Relationship Id="rId1" Type="http://schemas.openxmlformats.org/officeDocument/2006/relationships/slideLayout" Target="../slideLayouts/slideLayout14.xml"/><Relationship Id="rId5" Type="http://schemas.openxmlformats.org/officeDocument/2006/relationships/hyperlink" Target="https://puentesdigitales.com/2017/02/10/mas-robots-que-humanos/" TargetMode="Externa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58.png"/><Relationship Id="rId2" Type="http://schemas.openxmlformats.org/officeDocument/2006/relationships/diagramData" Target="../diagrams/data9.xml"/><Relationship Id="rId1" Type="http://schemas.openxmlformats.org/officeDocument/2006/relationships/slideLayout" Target="../slideLayouts/slideLayout14.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8.xml.rels><?xml version="1.0" encoding="UTF-8" standalone="yes"?>
<Relationships xmlns="http://schemas.openxmlformats.org/package/2006/relationships"><Relationship Id="rId8" Type="http://schemas.openxmlformats.org/officeDocument/2006/relationships/hyperlink" Target="https://live.staticflickr.com/1896/29823047657_c987e4a30f.jpg" TargetMode="External"/><Relationship Id="rId3" Type="http://schemas.openxmlformats.org/officeDocument/2006/relationships/diagramLayout" Target="../diagrams/layout10.xml"/><Relationship Id="rId7" Type="http://schemas.openxmlformats.org/officeDocument/2006/relationships/image" Target="../media/image59.jpg"/><Relationship Id="rId2" Type="http://schemas.openxmlformats.org/officeDocument/2006/relationships/diagramData" Target="../diagrams/data10.xml"/><Relationship Id="rId1" Type="http://schemas.openxmlformats.org/officeDocument/2006/relationships/slideLayout" Target="../slideLayouts/slideLayout14.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omicrono.elespanol.com/2016/06/mapa-interactivo-de-cables-submarinos-2/" TargetMode="Externa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583471" y="706772"/>
            <a:ext cx="7038109" cy="461665"/>
          </a:xfrm>
          <a:prstGeom prst="rect">
            <a:avLst/>
          </a:prstGeom>
        </p:spPr>
        <p:txBody>
          <a:bodyPr wrap="square">
            <a:spAutoFit/>
          </a:bodyPr>
          <a:lstStyle/>
          <a:p>
            <a:pPr>
              <a:spcAft>
                <a:spcPts val="900"/>
              </a:spcAft>
            </a:pPr>
            <a:r>
              <a:rPr lang="es-ES" sz="2400" b="1" dirty="0" smtClean="0">
                <a:solidFill>
                  <a:srgbClr val="C2002F"/>
                </a:solidFill>
                <a:latin typeface="+mj-lt"/>
                <a:ea typeface="Roboto Light" pitchFamily="2" charset="0"/>
                <a:cs typeface="Roboto Black"/>
              </a:rPr>
              <a:t>UD1</a:t>
            </a:r>
            <a:r>
              <a:rPr lang="es-ES" sz="2400" b="1" dirty="0" smtClean="0">
                <a:solidFill>
                  <a:srgbClr val="C00000"/>
                </a:solidFill>
                <a:latin typeface="+mj-lt"/>
                <a:ea typeface="Roboto Light" pitchFamily="2" charset="0"/>
                <a:cs typeface="Roboto Black"/>
              </a:rPr>
              <a:t>.- </a:t>
            </a:r>
            <a:r>
              <a:rPr lang="es-ES" sz="2400" dirty="0">
                <a:latin typeface="+mj-lt"/>
              </a:rPr>
              <a:t>La </a:t>
            </a:r>
            <a:r>
              <a:rPr lang="es-ES" sz="2400" spc="-5" dirty="0">
                <a:latin typeface="+mj-lt"/>
              </a:rPr>
              <a:t>tecnología móvil </a:t>
            </a:r>
            <a:r>
              <a:rPr lang="es-ES" sz="2400" dirty="0">
                <a:latin typeface="+mj-lt"/>
              </a:rPr>
              <a:t>y ubicua</a:t>
            </a:r>
            <a:r>
              <a:rPr lang="es-ES" sz="2400" spc="-70" dirty="0">
                <a:latin typeface="+mj-lt"/>
              </a:rPr>
              <a:t> </a:t>
            </a:r>
            <a:r>
              <a:rPr lang="es-ES" sz="2400" dirty="0">
                <a:latin typeface="+mj-lt"/>
              </a:rPr>
              <a:t>(TMU)</a:t>
            </a:r>
            <a:endParaRPr lang="es-ES" sz="2400" dirty="0">
              <a:latin typeface="+mj-lt"/>
              <a:cs typeface="Roboto Black"/>
            </a:endParaRPr>
          </a:p>
        </p:txBody>
      </p:sp>
      <p:sp>
        <p:nvSpPr>
          <p:cNvPr id="4" name="Rectángulo 3"/>
          <p:cNvSpPr/>
          <p:nvPr/>
        </p:nvSpPr>
        <p:spPr>
          <a:xfrm>
            <a:off x="131617" y="5275490"/>
            <a:ext cx="5548745" cy="338554"/>
          </a:xfrm>
          <a:prstGeom prst="rect">
            <a:avLst/>
          </a:prstGeom>
        </p:spPr>
        <p:txBody>
          <a:bodyPr wrap="square">
            <a:spAutoFit/>
          </a:bodyPr>
          <a:lstStyle/>
          <a:p>
            <a:r>
              <a:rPr lang="es-ES_tradnl" sz="1600" dirty="0" smtClean="0">
                <a:solidFill>
                  <a:srgbClr val="CC3654"/>
                </a:solidFill>
                <a:latin typeface="+mj-lt"/>
                <a:ea typeface="Roboto" pitchFamily="2" charset="0"/>
              </a:rPr>
              <a:t>Facultad </a:t>
            </a:r>
            <a:r>
              <a:rPr lang="es-ES_tradnl" sz="1600" dirty="0">
                <a:solidFill>
                  <a:srgbClr val="CC3654"/>
                </a:solidFill>
                <a:latin typeface="+mj-lt"/>
                <a:ea typeface="Roboto" pitchFamily="2" charset="0"/>
              </a:rPr>
              <a:t>de Lenguas y Educación</a:t>
            </a:r>
          </a:p>
        </p:txBody>
      </p:sp>
      <p:sp>
        <p:nvSpPr>
          <p:cNvPr id="5" name="Rectángulo 4"/>
          <p:cNvSpPr/>
          <p:nvPr/>
        </p:nvSpPr>
        <p:spPr>
          <a:xfrm>
            <a:off x="131617" y="5090824"/>
            <a:ext cx="4079048" cy="261610"/>
          </a:xfrm>
          <a:prstGeom prst="rect">
            <a:avLst/>
          </a:prstGeom>
        </p:spPr>
        <p:txBody>
          <a:bodyPr wrap="square">
            <a:spAutoFit/>
          </a:bodyPr>
          <a:lstStyle/>
          <a:p>
            <a:r>
              <a:rPr lang="es-ES_tradnl" sz="1100" b="1" dirty="0">
                <a:solidFill>
                  <a:srgbClr val="CC3654"/>
                </a:solidFill>
                <a:ea typeface="Roboto" pitchFamily="2" charset="0"/>
              </a:rPr>
              <a:t>Máster en </a:t>
            </a:r>
            <a:r>
              <a:rPr lang="es-ES_tradnl" sz="1100" b="1" dirty="0" smtClean="0">
                <a:solidFill>
                  <a:srgbClr val="CC3654"/>
                </a:solidFill>
                <a:ea typeface="Roboto" pitchFamily="2" charset="0"/>
              </a:rPr>
              <a:t>TIC para </a:t>
            </a:r>
            <a:r>
              <a:rPr lang="es-ES_tradnl" sz="1100" b="1" dirty="0">
                <a:solidFill>
                  <a:srgbClr val="CC3654"/>
                </a:solidFill>
                <a:ea typeface="Roboto" pitchFamily="2" charset="0"/>
              </a:rPr>
              <a:t>la Educación y </a:t>
            </a:r>
            <a:r>
              <a:rPr lang="es-ES_tradnl" sz="1100" b="1" dirty="0" smtClean="0">
                <a:solidFill>
                  <a:srgbClr val="CC3654"/>
                </a:solidFill>
                <a:ea typeface="Roboto" pitchFamily="2" charset="0"/>
              </a:rPr>
              <a:t> Aprendizaje </a:t>
            </a:r>
            <a:r>
              <a:rPr lang="es-ES_tradnl" sz="1100" b="1" dirty="0">
                <a:solidFill>
                  <a:srgbClr val="CC3654"/>
                </a:solidFill>
                <a:ea typeface="Roboto" pitchFamily="2" charset="0"/>
              </a:rPr>
              <a:t>Digital </a:t>
            </a:r>
          </a:p>
        </p:txBody>
      </p:sp>
      <p:sp>
        <p:nvSpPr>
          <p:cNvPr id="6" name="Rectángulo 5"/>
          <p:cNvSpPr/>
          <p:nvPr/>
        </p:nvSpPr>
        <p:spPr>
          <a:xfrm>
            <a:off x="131617" y="4804573"/>
            <a:ext cx="4737259" cy="369332"/>
          </a:xfrm>
          <a:prstGeom prst="rect">
            <a:avLst/>
          </a:prstGeom>
        </p:spPr>
        <p:txBody>
          <a:bodyPr wrap="none">
            <a:spAutoFit/>
          </a:bodyPr>
          <a:lstStyle/>
          <a:p>
            <a:r>
              <a:rPr lang="es-ES_tradnl" dirty="0" smtClean="0">
                <a:latin typeface="+mj-lt"/>
                <a:ea typeface="Roboto" pitchFamily="2" charset="0"/>
              </a:rPr>
              <a:t>Aprendizaje móvil y ubicuo. Apps educativas</a:t>
            </a:r>
            <a:endParaRPr lang="es-ES_tradnl" dirty="0">
              <a:latin typeface="+mj-lt"/>
              <a:ea typeface="Roboto" pitchFamily="2" charset="0"/>
            </a:endParaRPr>
          </a:p>
        </p:txBody>
      </p:sp>
      <p:sp>
        <p:nvSpPr>
          <p:cNvPr id="7" name="Rectángulo 6"/>
          <p:cNvSpPr/>
          <p:nvPr/>
        </p:nvSpPr>
        <p:spPr>
          <a:xfrm>
            <a:off x="583471" y="389341"/>
            <a:ext cx="3040897" cy="461665"/>
          </a:xfrm>
          <a:prstGeom prst="rect">
            <a:avLst/>
          </a:prstGeom>
        </p:spPr>
        <p:txBody>
          <a:bodyPr wrap="none">
            <a:spAutoFit/>
          </a:bodyPr>
          <a:lstStyle/>
          <a:p>
            <a:pPr marL="12700">
              <a:lnSpc>
                <a:spcPct val="100000"/>
              </a:lnSpc>
              <a:spcBef>
                <a:spcPts val="590"/>
              </a:spcBef>
            </a:pPr>
            <a:r>
              <a:rPr lang="es-ES_tradnl" sz="2400" b="1" dirty="0">
                <a:cs typeface="Arial"/>
              </a:rPr>
              <a:t>Módulo 1.</a:t>
            </a:r>
            <a:r>
              <a:rPr lang="es-ES_tradnl" sz="2400" b="1" spc="-25" dirty="0">
                <a:cs typeface="Arial"/>
              </a:rPr>
              <a:t> </a:t>
            </a:r>
            <a:r>
              <a:rPr lang="es-ES_tradnl" sz="2400" b="1" spc="-5" dirty="0" smtClean="0">
                <a:cs typeface="Arial"/>
              </a:rPr>
              <a:t>Contexto</a:t>
            </a:r>
            <a:endParaRPr lang="es-ES_tradnl" sz="2400" dirty="0">
              <a:cs typeface="Arial"/>
            </a:endParaRPr>
          </a:p>
        </p:txBody>
      </p:sp>
      <p:sp>
        <p:nvSpPr>
          <p:cNvPr id="8" name="CuadroTexto 7"/>
          <p:cNvSpPr txBox="1"/>
          <p:nvPr/>
        </p:nvSpPr>
        <p:spPr>
          <a:xfrm>
            <a:off x="583471" y="1111840"/>
            <a:ext cx="2895793" cy="276999"/>
          </a:xfrm>
          <a:prstGeom prst="rect">
            <a:avLst/>
          </a:prstGeom>
          <a:noFill/>
        </p:spPr>
        <p:txBody>
          <a:bodyPr wrap="none" rtlCol="0">
            <a:spAutoFit/>
          </a:bodyPr>
          <a:lstStyle/>
          <a:p>
            <a:r>
              <a:rPr lang="es-ES" sz="1200" dirty="0" smtClean="0"/>
              <a:t>Profesora.- Dra. Clara Mª Vizoso Martín</a:t>
            </a:r>
            <a:endParaRPr lang="es-ES_tradnl" sz="1200" dirty="0"/>
          </a:p>
        </p:txBody>
      </p:sp>
    </p:spTree>
    <p:extLst>
      <p:ext uri="{BB962C8B-B14F-4D97-AF65-F5344CB8AC3E}">
        <p14:creationId xmlns:p14="http://schemas.microsoft.com/office/powerpoint/2010/main" val="27950357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rotWithShape="1">
          <a:blip r:embed="rId2"/>
          <a:srcRect l="-4861" r="-13997"/>
          <a:stretch/>
        </p:blipFill>
        <p:spPr>
          <a:xfrm rot="20305919">
            <a:off x="638028" y="3125575"/>
            <a:ext cx="2455177" cy="1547241"/>
          </a:xfrm>
          <a:prstGeom prst="ellipse">
            <a:avLst/>
          </a:prstGeom>
        </p:spPr>
      </p:pic>
      <p:sp>
        <p:nvSpPr>
          <p:cNvPr id="2" name="object 2"/>
          <p:cNvSpPr/>
          <p:nvPr/>
        </p:nvSpPr>
        <p:spPr>
          <a:xfrm>
            <a:off x="3675717" y="1100424"/>
            <a:ext cx="4949191" cy="3465195"/>
          </a:xfrm>
          <a:prstGeom prst="rect">
            <a:avLst/>
          </a:prstGeom>
          <a:blipFill>
            <a:blip r:embed="rId3" cstate="print"/>
            <a:stretch>
              <a:fillRect/>
            </a:stretch>
          </a:blipFill>
        </p:spPr>
        <p:txBody>
          <a:bodyPr wrap="square" lIns="0" tIns="0" rIns="0" bIns="0" rtlCol="0"/>
          <a:lstStyle/>
          <a:p>
            <a:endParaRPr sz="1350" dirty="0"/>
          </a:p>
        </p:txBody>
      </p:sp>
      <p:sp>
        <p:nvSpPr>
          <p:cNvPr id="3" name="object 3"/>
          <p:cNvSpPr txBox="1"/>
          <p:nvPr/>
        </p:nvSpPr>
        <p:spPr>
          <a:xfrm>
            <a:off x="3419665" y="4565619"/>
            <a:ext cx="3210878" cy="101951"/>
          </a:xfrm>
          <a:prstGeom prst="rect">
            <a:avLst/>
          </a:prstGeom>
        </p:spPr>
        <p:txBody>
          <a:bodyPr vert="horz" wrap="square" lIns="0" tIns="9525" rIns="0" bIns="0" rtlCol="0">
            <a:spAutoFit/>
          </a:bodyPr>
          <a:lstStyle/>
          <a:p>
            <a:pPr marL="9525">
              <a:spcBef>
                <a:spcPts val="75"/>
              </a:spcBef>
            </a:pPr>
            <a:r>
              <a:rPr sz="600" spc="-11" dirty="0">
                <a:latin typeface="Arial"/>
                <a:cs typeface="Arial"/>
              </a:rPr>
              <a:t>Fuente:</a:t>
            </a:r>
            <a:r>
              <a:rPr sz="600" spc="45" dirty="0">
                <a:latin typeface="Arial"/>
                <a:cs typeface="Arial"/>
              </a:rPr>
              <a:t> </a:t>
            </a:r>
            <a:r>
              <a:rPr sz="600" u="sng" spc="-4" dirty="0">
                <a:solidFill>
                  <a:srgbClr val="0462C1"/>
                </a:solidFill>
                <a:uFill>
                  <a:solidFill>
                    <a:srgbClr val="0462C1"/>
                  </a:solidFill>
                </a:uFill>
                <a:latin typeface="Arial"/>
                <a:cs typeface="Arial"/>
                <a:hlinkClick r:id="rId4"/>
              </a:rPr>
              <a:t>https://www.muycanal.com/wp-content/uploads/2014/01/EvolucionTelefonoMovil-2.jpg</a:t>
            </a:r>
            <a:endParaRPr sz="600" dirty="0">
              <a:latin typeface="Arial"/>
              <a:cs typeface="Arial"/>
            </a:endParaRPr>
          </a:p>
        </p:txBody>
      </p:sp>
      <p:sp>
        <p:nvSpPr>
          <p:cNvPr id="7" name="AutoShape 2" descr="Resultado de imagen de telefonos mÃ³viles  aÃ±os 80"/>
          <p:cNvSpPr>
            <a:spLocks noChangeAspect="1" noChangeArrowheads="1"/>
          </p:cNvSpPr>
          <p:nvPr/>
        </p:nvSpPr>
        <p:spPr bwMode="auto">
          <a:xfrm flipH="1" flipV="1">
            <a:off x="-216845" y="2227263"/>
            <a:ext cx="2601903" cy="260191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_tradnl" dirty="0"/>
          </a:p>
        </p:txBody>
      </p:sp>
      <p:pic>
        <p:nvPicPr>
          <p:cNvPr id="10" name="Imagen 9"/>
          <p:cNvPicPr>
            <a:picLocks noChangeAspect="1"/>
          </p:cNvPicPr>
          <p:nvPr/>
        </p:nvPicPr>
        <p:blipFill>
          <a:blip r:embed="rId5"/>
          <a:stretch>
            <a:fillRect/>
          </a:stretch>
        </p:blipFill>
        <p:spPr>
          <a:xfrm>
            <a:off x="778635" y="1259515"/>
            <a:ext cx="2247405" cy="1671933"/>
          </a:xfrm>
          <a:prstGeom prst="rect">
            <a:avLst/>
          </a:prstGeom>
        </p:spPr>
      </p:pic>
      <p:sp>
        <p:nvSpPr>
          <p:cNvPr id="9" name="Título 3"/>
          <p:cNvSpPr txBox="1">
            <a:spLocks/>
          </p:cNvSpPr>
          <p:nvPr/>
        </p:nvSpPr>
        <p:spPr>
          <a:xfrm>
            <a:off x="501512" y="128281"/>
            <a:ext cx="8123396" cy="75975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a:solidFill>
                  <a:schemeClr val="tx1"/>
                </a:solidFill>
                <a:latin typeface="Arial" charset="0"/>
                <a:ea typeface="Arial" charset="0"/>
                <a:cs typeface="Arial" charset="0"/>
              </a:defRPr>
            </a:lvl1pPr>
          </a:lstStyle>
          <a:p>
            <a:r>
              <a:rPr lang="es-ES" dirty="0" smtClean="0">
                <a:solidFill>
                  <a:schemeClr val="bg1">
                    <a:lumMod val="50000"/>
                  </a:schemeClr>
                </a:solidFill>
                <a:latin typeface="+mn-lt"/>
              </a:rPr>
              <a:t>Evolución del móvil</a:t>
            </a:r>
            <a:endParaRPr lang="es-ES_tradnl" dirty="0">
              <a:solidFill>
                <a:schemeClr val="bg1">
                  <a:lumMod val="50000"/>
                </a:schemeClr>
              </a:solidFill>
              <a:latin typeface="+mn-lt"/>
            </a:endParaRPr>
          </a:p>
        </p:txBody>
      </p:sp>
    </p:spTree>
    <p:extLst>
      <p:ext uri="{BB962C8B-B14F-4D97-AF65-F5344CB8AC3E}">
        <p14:creationId xmlns:p14="http://schemas.microsoft.com/office/powerpoint/2010/main" val="23034786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a:xfrm>
            <a:off x="501512" y="128281"/>
            <a:ext cx="8123396" cy="759750"/>
          </a:xfrm>
        </p:spPr>
        <p:txBody>
          <a:bodyPr/>
          <a:lstStyle/>
          <a:p>
            <a:r>
              <a:rPr lang="es-ES" dirty="0" smtClean="0">
                <a:solidFill>
                  <a:schemeClr val="bg1">
                    <a:lumMod val="50000"/>
                  </a:schemeClr>
                </a:solidFill>
                <a:latin typeface="+mn-lt"/>
              </a:rPr>
              <a:t>Evolución de la tecnología móvil</a:t>
            </a:r>
            <a:endParaRPr lang="es-ES_tradnl" dirty="0">
              <a:solidFill>
                <a:schemeClr val="bg1">
                  <a:lumMod val="50000"/>
                </a:schemeClr>
              </a:solidFill>
              <a:latin typeface="+mn-lt"/>
            </a:endParaRPr>
          </a:p>
        </p:txBody>
      </p:sp>
      <p:pic>
        <p:nvPicPr>
          <p:cNvPr id="8" name="Imagen 7"/>
          <p:cNvPicPr>
            <a:picLocks noChangeAspect="1"/>
          </p:cNvPicPr>
          <p:nvPr/>
        </p:nvPicPr>
        <p:blipFill>
          <a:blip r:embed="rId2"/>
          <a:stretch>
            <a:fillRect/>
          </a:stretch>
        </p:blipFill>
        <p:spPr>
          <a:xfrm>
            <a:off x="670164" y="888030"/>
            <a:ext cx="7786091" cy="4072825"/>
          </a:xfrm>
          <a:prstGeom prst="rect">
            <a:avLst/>
          </a:prstGeom>
        </p:spPr>
      </p:pic>
    </p:spTree>
    <p:extLst>
      <p:ext uri="{BB962C8B-B14F-4D97-AF65-F5344CB8AC3E}">
        <p14:creationId xmlns:p14="http://schemas.microsoft.com/office/powerpoint/2010/main" val="1717634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dirty="0" smtClean="0">
                <a:solidFill>
                  <a:schemeClr val="bg1">
                    <a:lumMod val="50000"/>
                  </a:schemeClr>
                </a:solidFill>
                <a:latin typeface="+mn-lt"/>
              </a:rPr>
              <a:t>Evolución de la tecnología móvil</a:t>
            </a:r>
            <a:endParaRPr lang="es-ES_tradnl" dirty="0">
              <a:solidFill>
                <a:schemeClr val="bg1">
                  <a:lumMod val="50000"/>
                </a:schemeClr>
              </a:solidFill>
              <a:latin typeface="+mn-lt"/>
            </a:endParaRPr>
          </a:p>
        </p:txBody>
      </p:sp>
      <p:pic>
        <p:nvPicPr>
          <p:cNvPr id="7" name="Imagen 6" descr="https://www.muycomputerpro.com/movilidad-profesional/wp-content/uploads/2016/01/1Ga5G.jpg"/>
          <p:cNvPicPr/>
          <p:nvPr/>
        </p:nvPicPr>
        <p:blipFill>
          <a:blip r:embed="rId2">
            <a:extLst>
              <a:ext uri="{28A0092B-C50C-407E-A947-70E740481C1C}">
                <a14:useLocalDpi xmlns:a14="http://schemas.microsoft.com/office/drawing/2010/main" val="0"/>
              </a:ext>
            </a:extLst>
          </a:blip>
          <a:srcRect/>
          <a:stretch>
            <a:fillRect/>
          </a:stretch>
        </p:blipFill>
        <p:spPr bwMode="auto">
          <a:xfrm>
            <a:off x="1691680" y="919561"/>
            <a:ext cx="5526405" cy="3707130"/>
          </a:xfrm>
          <a:prstGeom prst="rect">
            <a:avLst/>
          </a:prstGeom>
          <a:noFill/>
          <a:ln>
            <a:noFill/>
          </a:ln>
        </p:spPr>
      </p:pic>
      <p:sp>
        <p:nvSpPr>
          <p:cNvPr id="2" name="Rectángulo 1"/>
          <p:cNvSpPr/>
          <p:nvPr/>
        </p:nvSpPr>
        <p:spPr>
          <a:xfrm>
            <a:off x="1187624" y="4729708"/>
            <a:ext cx="8406680" cy="269304"/>
          </a:xfrm>
          <a:prstGeom prst="rect">
            <a:avLst/>
          </a:prstGeom>
        </p:spPr>
        <p:txBody>
          <a:bodyPr wrap="square">
            <a:spAutoFit/>
          </a:bodyPr>
          <a:lstStyle/>
          <a:p>
            <a:pPr algn="just">
              <a:lnSpc>
                <a:spcPct val="115000"/>
              </a:lnSpc>
              <a:spcBef>
                <a:spcPts val="600"/>
              </a:spcBef>
              <a:spcAft>
                <a:spcPts val="1800"/>
              </a:spcAft>
            </a:pPr>
            <a:r>
              <a:rPr lang="es-ES_tradnl" sz="1000" i="1" dirty="0">
                <a:latin typeface="Arial" panose="020B0604020202020204" pitchFamily="34" charset="0"/>
                <a:ea typeface="MS PMincho"/>
                <a:cs typeface="Times New Roman" panose="02020603050405020304" pitchFamily="18" charset="0"/>
              </a:rPr>
              <a:t>Fuente: </a:t>
            </a:r>
            <a:r>
              <a:rPr lang="es-ES_tradnl" sz="1000" i="1" u="sng" dirty="0">
                <a:solidFill>
                  <a:srgbClr val="981618"/>
                </a:solidFill>
                <a:latin typeface="Arial" panose="020B0604020202020204" pitchFamily="34" charset="0"/>
                <a:ea typeface="MS PMincho"/>
                <a:cs typeface="Times New Roman" panose="02020603050405020304" pitchFamily="18" charset="0"/>
                <a:hlinkClick r:id="rId3"/>
              </a:rPr>
              <a:t>https://www.muycomputerpro.com/movilidad-profesional/2016/02/01/5g-desde-1g/</a:t>
            </a:r>
            <a:r>
              <a:rPr lang="es-ES_tradnl" sz="1000" i="1" dirty="0">
                <a:solidFill>
                  <a:srgbClr val="981618"/>
                </a:solidFill>
                <a:latin typeface="Arial" panose="020B0604020202020204" pitchFamily="34" charset="0"/>
                <a:ea typeface="MS PMincho"/>
                <a:cs typeface="Times New Roman" panose="02020603050405020304" pitchFamily="18" charset="0"/>
              </a:rPr>
              <a:t>.</a:t>
            </a:r>
            <a:r>
              <a:rPr lang="es-ES_tradnl" sz="1000" dirty="0">
                <a:solidFill>
                  <a:srgbClr val="981618"/>
                </a:solidFill>
                <a:latin typeface="Arial" panose="020B0604020202020204" pitchFamily="34" charset="0"/>
                <a:ea typeface="MS PMincho"/>
                <a:cs typeface="Times New Roman" panose="02020603050405020304" pitchFamily="18" charset="0"/>
              </a:rPr>
              <a:t>(</a:t>
            </a:r>
            <a:r>
              <a:rPr lang="es-ES_tradnl" sz="1000" dirty="0">
                <a:solidFill>
                  <a:srgbClr val="000000"/>
                </a:solidFill>
                <a:latin typeface="Arial" panose="020B0604020202020204" pitchFamily="34" charset="0"/>
                <a:ea typeface="MS PMincho"/>
                <a:cs typeface="Times New Roman" panose="02020603050405020304" pitchFamily="18" charset="0"/>
              </a:rPr>
              <a:t>González, 2016)</a:t>
            </a:r>
            <a:endParaRPr lang="es-ES_tradnl" sz="1050" dirty="0">
              <a:effectLst/>
              <a:latin typeface="Arial" panose="020B0604020202020204" pitchFamily="34" charset="0"/>
              <a:ea typeface="MS PMincho"/>
              <a:cs typeface="Times New Roman" panose="02020603050405020304" pitchFamily="18" charset="0"/>
            </a:endParaRPr>
          </a:p>
        </p:txBody>
      </p:sp>
    </p:spTree>
    <p:extLst>
      <p:ext uri="{BB962C8B-B14F-4D97-AF65-F5344CB8AC3E}">
        <p14:creationId xmlns:p14="http://schemas.microsoft.com/office/powerpoint/2010/main" val="41377902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ctrTitle"/>
          </p:nvPr>
        </p:nvSpPr>
        <p:spPr>
          <a:xfrm>
            <a:off x="501512" y="304760"/>
            <a:ext cx="8123396" cy="502061"/>
          </a:xfrm>
          <a:prstGeom prst="rect">
            <a:avLst/>
          </a:prstGeom>
        </p:spPr>
        <p:txBody>
          <a:bodyPr vert="horz" wrap="square" lIns="0" tIns="9525" rIns="0" bIns="0" rtlCol="0">
            <a:spAutoFit/>
          </a:bodyPr>
          <a:lstStyle/>
          <a:p>
            <a:pPr marL="9525" marR="3810">
              <a:spcBef>
                <a:spcPts val="75"/>
              </a:spcBef>
            </a:pPr>
            <a:r>
              <a:rPr lang="es-ES" spc="-4" dirty="0" smtClean="0">
                <a:solidFill>
                  <a:schemeClr val="bg1">
                    <a:lumMod val="50000"/>
                  </a:schemeClr>
                </a:solidFill>
              </a:rPr>
              <a:t>Origen de las tabletas</a:t>
            </a:r>
            <a:endParaRPr dirty="0">
              <a:solidFill>
                <a:schemeClr val="bg1">
                  <a:lumMod val="50000"/>
                </a:schemeClr>
              </a:solidFill>
            </a:endParaRPr>
          </a:p>
        </p:txBody>
      </p:sp>
      <p:pic>
        <p:nvPicPr>
          <p:cNvPr id="9" name="Imagen 8"/>
          <p:cNvPicPr>
            <a:picLocks noChangeAspect="1"/>
          </p:cNvPicPr>
          <p:nvPr/>
        </p:nvPicPr>
        <p:blipFill>
          <a:blip r:embed="rId2"/>
          <a:stretch>
            <a:fillRect/>
          </a:stretch>
        </p:blipFill>
        <p:spPr>
          <a:xfrm>
            <a:off x="5190802" y="904875"/>
            <a:ext cx="3117500" cy="3662741"/>
          </a:xfrm>
          <a:prstGeom prst="rect">
            <a:avLst/>
          </a:prstGeom>
        </p:spPr>
      </p:pic>
      <p:pic>
        <p:nvPicPr>
          <p:cNvPr id="11" name="Imagen 10"/>
          <p:cNvPicPr>
            <a:picLocks noChangeAspect="1"/>
          </p:cNvPicPr>
          <p:nvPr/>
        </p:nvPicPr>
        <p:blipFill>
          <a:blip r:embed="rId3"/>
          <a:stretch>
            <a:fillRect/>
          </a:stretch>
        </p:blipFill>
        <p:spPr>
          <a:xfrm>
            <a:off x="801087" y="876803"/>
            <a:ext cx="2581499" cy="3518829"/>
          </a:xfrm>
          <a:prstGeom prst="rect">
            <a:avLst/>
          </a:prstGeom>
        </p:spPr>
      </p:pic>
      <p:sp>
        <p:nvSpPr>
          <p:cNvPr id="12" name="CuadroTexto 11"/>
          <p:cNvSpPr txBox="1"/>
          <p:nvPr/>
        </p:nvSpPr>
        <p:spPr>
          <a:xfrm>
            <a:off x="1133786" y="4465615"/>
            <a:ext cx="1732077" cy="369332"/>
          </a:xfrm>
          <a:prstGeom prst="rect">
            <a:avLst/>
          </a:prstGeom>
          <a:noFill/>
        </p:spPr>
        <p:txBody>
          <a:bodyPr wrap="none" rtlCol="0">
            <a:spAutoFit/>
          </a:bodyPr>
          <a:lstStyle/>
          <a:p>
            <a:r>
              <a:rPr lang="es-ES" dirty="0" smtClean="0"/>
              <a:t>Alan </a:t>
            </a:r>
            <a:r>
              <a:rPr lang="es-ES" dirty="0" err="1" smtClean="0"/>
              <a:t>Kay</a:t>
            </a:r>
            <a:r>
              <a:rPr lang="es-ES" dirty="0" smtClean="0"/>
              <a:t>, 1968</a:t>
            </a:r>
            <a:endParaRPr lang="es-ES_tradnl" dirty="0"/>
          </a:p>
        </p:txBody>
      </p:sp>
      <p:sp>
        <p:nvSpPr>
          <p:cNvPr id="13" name="Rectángulo 12"/>
          <p:cNvSpPr/>
          <p:nvPr/>
        </p:nvSpPr>
        <p:spPr>
          <a:xfrm>
            <a:off x="5772729" y="4560661"/>
            <a:ext cx="2315057" cy="369332"/>
          </a:xfrm>
          <a:prstGeom prst="rect">
            <a:avLst/>
          </a:prstGeom>
        </p:spPr>
        <p:txBody>
          <a:bodyPr wrap="none">
            <a:spAutoFit/>
          </a:bodyPr>
          <a:lstStyle/>
          <a:p>
            <a:r>
              <a:rPr lang="es-ES_tradnl" dirty="0" smtClean="0">
                <a:solidFill>
                  <a:srgbClr val="333333"/>
                </a:solidFill>
                <a:latin typeface="Georgia" panose="02040502050405020303" pitchFamily="18" charset="0"/>
              </a:rPr>
              <a:t>XEROX DEC </a:t>
            </a:r>
            <a:r>
              <a:rPr lang="es-ES_tradnl" dirty="0">
                <a:solidFill>
                  <a:srgbClr val="333333"/>
                </a:solidFill>
                <a:latin typeface="Georgia" panose="02040502050405020303" pitchFamily="18" charset="0"/>
              </a:rPr>
              <a:t>PDP-8 </a:t>
            </a:r>
            <a:endParaRPr lang="es-ES_tradnl" dirty="0"/>
          </a:p>
        </p:txBody>
      </p:sp>
      <p:sp>
        <p:nvSpPr>
          <p:cNvPr id="2" name="Llamada de nube 1"/>
          <p:cNvSpPr/>
          <p:nvPr/>
        </p:nvSpPr>
        <p:spPr>
          <a:xfrm rot="3008962">
            <a:off x="3545860" y="1247918"/>
            <a:ext cx="658145" cy="700547"/>
          </a:xfrm>
          <a:prstGeom prst="cloudCallout">
            <a:avLst>
              <a:gd name="adj1" fmla="val -194710"/>
              <a:gd name="adj2" fmla="val 116237"/>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s-ES_tradnl"/>
          </a:p>
        </p:txBody>
      </p:sp>
      <p:sp>
        <p:nvSpPr>
          <p:cNvPr id="4" name="CuadroTexto 3"/>
          <p:cNvSpPr txBox="1"/>
          <p:nvPr/>
        </p:nvSpPr>
        <p:spPr>
          <a:xfrm>
            <a:off x="3764297" y="1905248"/>
            <a:ext cx="1254433" cy="1508105"/>
          </a:xfrm>
          <a:prstGeom prst="rect">
            <a:avLst/>
          </a:prstGeom>
          <a:noFill/>
        </p:spPr>
        <p:txBody>
          <a:bodyPr wrap="square" rtlCol="0">
            <a:spAutoFit/>
          </a:bodyPr>
          <a:lstStyle/>
          <a:p>
            <a:r>
              <a:rPr lang="es-ES" dirty="0"/>
              <a:t> </a:t>
            </a:r>
            <a:r>
              <a:rPr lang="es-ES" sz="1400" b="1" i="1" dirty="0"/>
              <a:t>«Un computador personal para niños de todas las </a:t>
            </a:r>
            <a:r>
              <a:rPr lang="es-ES" sz="1400" b="1" i="1" dirty="0" smtClean="0"/>
              <a:t>edades</a:t>
            </a:r>
            <a:r>
              <a:rPr lang="es-ES_tradnl" sz="1400" b="1" i="1" dirty="0"/>
              <a:t>»</a:t>
            </a:r>
            <a:r>
              <a:rPr lang="es-ES_tradnl" dirty="0"/>
              <a:t> </a:t>
            </a:r>
            <a:endParaRPr lang="es-ES_tradnl" sz="1200" dirty="0"/>
          </a:p>
        </p:txBody>
      </p:sp>
    </p:spTree>
    <p:extLst>
      <p:ext uri="{BB962C8B-B14F-4D97-AF65-F5344CB8AC3E}">
        <p14:creationId xmlns:p14="http://schemas.microsoft.com/office/powerpoint/2010/main" val="2455697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ctrTitle"/>
          </p:nvPr>
        </p:nvSpPr>
        <p:spPr>
          <a:xfrm>
            <a:off x="501512" y="304760"/>
            <a:ext cx="8123396" cy="502061"/>
          </a:xfrm>
          <a:prstGeom prst="rect">
            <a:avLst/>
          </a:prstGeom>
        </p:spPr>
        <p:txBody>
          <a:bodyPr vert="horz" wrap="square" lIns="0" tIns="9525" rIns="0" bIns="0" rtlCol="0">
            <a:spAutoFit/>
          </a:bodyPr>
          <a:lstStyle/>
          <a:p>
            <a:pPr marL="9525" marR="3810">
              <a:spcBef>
                <a:spcPts val="75"/>
              </a:spcBef>
            </a:pPr>
            <a:r>
              <a:rPr lang="es-ES" spc="-4" dirty="0" smtClean="0">
                <a:solidFill>
                  <a:schemeClr val="bg1">
                    <a:lumMod val="50000"/>
                  </a:schemeClr>
                </a:solidFill>
              </a:rPr>
              <a:t>Evolución de la tablets</a:t>
            </a:r>
            <a:endParaRPr dirty="0">
              <a:solidFill>
                <a:schemeClr val="bg1">
                  <a:lumMod val="50000"/>
                </a:schemeClr>
              </a:solidFill>
            </a:endParaRPr>
          </a:p>
        </p:txBody>
      </p:sp>
      <p:graphicFrame>
        <p:nvGraphicFramePr>
          <p:cNvPr id="4" name="Diagrama 3"/>
          <p:cNvGraphicFramePr/>
          <p:nvPr>
            <p:extLst>
              <p:ext uri="{D42A27DB-BD31-4B8C-83A1-F6EECF244321}">
                <p14:modId xmlns:p14="http://schemas.microsoft.com/office/powerpoint/2010/main" val="666308458"/>
              </p:ext>
            </p:extLst>
          </p:nvPr>
        </p:nvGraphicFramePr>
        <p:xfrm>
          <a:off x="1524000" y="968375"/>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71778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s-ES" dirty="0" smtClean="0">
                <a:solidFill>
                  <a:schemeClr val="bg1">
                    <a:lumMod val="50000"/>
                  </a:schemeClr>
                </a:solidFill>
                <a:latin typeface="+mn-lt"/>
              </a:rPr>
              <a:t>Funcionamiento de la red móvil</a:t>
            </a:r>
            <a:endParaRPr lang="es-ES_tradnl" dirty="0">
              <a:solidFill>
                <a:schemeClr val="bg1">
                  <a:lumMod val="50000"/>
                </a:schemeClr>
              </a:solidFill>
              <a:latin typeface="+mn-lt"/>
            </a:endParaRPr>
          </a:p>
        </p:txBody>
      </p:sp>
      <p:grpSp>
        <p:nvGrpSpPr>
          <p:cNvPr id="13" name="Grupo 12"/>
          <p:cNvGrpSpPr/>
          <p:nvPr/>
        </p:nvGrpSpPr>
        <p:grpSpPr>
          <a:xfrm>
            <a:off x="35496" y="915511"/>
            <a:ext cx="7997630" cy="3970748"/>
            <a:chOff x="804069" y="884508"/>
            <a:chExt cx="7079743" cy="3535299"/>
          </a:xfrm>
        </p:grpSpPr>
        <p:pic>
          <p:nvPicPr>
            <p:cNvPr id="14" name="Picture 2" descr="CÃ³mo funciona una red de telefonÃ­a mÃ³vil"/>
            <p:cNvPicPr>
              <a:picLocks noChangeAspect="1" noChangeArrowheads="1"/>
            </p:cNvPicPr>
            <p:nvPr/>
          </p:nvPicPr>
          <p:blipFill rotWithShape="1">
            <a:blip r:embed="rId2">
              <a:extLst>
                <a:ext uri="{28A0092B-C50C-407E-A947-70E740481C1C}">
                  <a14:useLocalDpi xmlns:a14="http://schemas.microsoft.com/office/drawing/2010/main" val="0"/>
                </a:ext>
              </a:extLst>
            </a:blip>
            <a:srcRect l="3606" t="2274" r="3727" b="25353"/>
            <a:stretch/>
          </p:blipFill>
          <p:spPr bwMode="auto">
            <a:xfrm>
              <a:off x="804069" y="884508"/>
              <a:ext cx="7079743" cy="3535299"/>
            </a:xfrm>
            <a:prstGeom prst="rect">
              <a:avLst/>
            </a:prstGeom>
            <a:noFill/>
            <a:extLst>
              <a:ext uri="{909E8E84-426E-40DD-AFC4-6F175D3DCCD1}">
                <a14:hiddenFill xmlns:a14="http://schemas.microsoft.com/office/drawing/2010/main">
                  <a:solidFill>
                    <a:srgbClr val="FFFFFF"/>
                  </a:solidFill>
                </a14:hiddenFill>
              </a:ext>
            </a:extLst>
          </p:spPr>
        </p:pic>
        <p:sp>
          <p:nvSpPr>
            <p:cNvPr id="16" name="Rectángulo 15"/>
            <p:cNvSpPr/>
            <p:nvPr/>
          </p:nvSpPr>
          <p:spPr>
            <a:xfrm>
              <a:off x="4798292" y="1004928"/>
              <a:ext cx="362968" cy="293166"/>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_tradnl"/>
            </a:p>
          </p:txBody>
        </p:sp>
      </p:grpSp>
      <p:sp>
        <p:nvSpPr>
          <p:cNvPr id="7" name="Rectángulo 6"/>
          <p:cNvSpPr/>
          <p:nvPr/>
        </p:nvSpPr>
        <p:spPr>
          <a:xfrm>
            <a:off x="107504" y="4801716"/>
            <a:ext cx="5472608" cy="276999"/>
          </a:xfrm>
          <a:prstGeom prst="rect">
            <a:avLst/>
          </a:prstGeom>
        </p:spPr>
        <p:txBody>
          <a:bodyPr wrap="square">
            <a:spAutoFit/>
          </a:bodyPr>
          <a:lstStyle/>
          <a:p>
            <a:pPr algn="just">
              <a:lnSpc>
                <a:spcPct val="150000"/>
              </a:lnSpc>
              <a:spcAft>
                <a:spcPts val="0"/>
              </a:spcAft>
            </a:pPr>
            <a:r>
              <a:rPr lang="es-ES_tradnl" sz="800" i="1" dirty="0">
                <a:solidFill>
                  <a:srgbClr val="C00000"/>
                </a:solidFill>
                <a:latin typeface="Arial" panose="020B0604020202020204" pitchFamily="34" charset="0"/>
                <a:ea typeface="MS PMincho"/>
                <a:cs typeface="Times New Roman" panose="02020603050405020304" pitchFamily="18" charset="0"/>
              </a:rPr>
              <a:t>Fuente: </a:t>
            </a:r>
            <a:r>
              <a:rPr lang="es-ES_tradnl" sz="800" i="1" u="sng" dirty="0">
                <a:solidFill>
                  <a:srgbClr val="981618"/>
                </a:solidFill>
                <a:latin typeface="Arial" panose="020B0604020202020204" pitchFamily="34" charset="0"/>
                <a:ea typeface="MS PMincho"/>
                <a:cs typeface="Times New Roman" panose="02020603050405020304" pitchFamily="18" charset="0"/>
                <a:hlinkClick r:id="rId3"/>
              </a:rPr>
              <a:t>https://</a:t>
            </a:r>
            <a:r>
              <a:rPr lang="es-ES_tradnl" sz="800" i="1" u="sng" dirty="0" smtClean="0">
                <a:solidFill>
                  <a:srgbClr val="981618"/>
                </a:solidFill>
                <a:latin typeface="Arial" panose="020B0604020202020204" pitchFamily="34" charset="0"/>
                <a:ea typeface="MS PMincho"/>
                <a:cs typeface="Times New Roman" panose="02020603050405020304" pitchFamily="18" charset="0"/>
                <a:hlinkClick r:id="rId3"/>
              </a:rPr>
              <a:t>www.lanacion.com.ar/1737397-cuanto-dura-una-llamada-promedio-de-celular</a:t>
            </a:r>
            <a:r>
              <a:rPr lang="es-ES_tradnl" sz="800" i="1" u="sng" dirty="0" smtClean="0">
                <a:solidFill>
                  <a:srgbClr val="981618"/>
                </a:solidFill>
                <a:latin typeface="Arial" panose="020B0604020202020204" pitchFamily="34" charset="0"/>
                <a:ea typeface="MS PMincho"/>
                <a:cs typeface="Times New Roman" panose="02020603050405020304" pitchFamily="18" charset="0"/>
              </a:rPr>
              <a:t> </a:t>
            </a:r>
            <a:r>
              <a:rPr lang="es-ES_tradnl" sz="800" dirty="0" smtClean="0">
                <a:latin typeface="Arial" panose="020B0604020202020204" pitchFamily="34" charset="0"/>
                <a:ea typeface="MS PMincho"/>
                <a:cs typeface="Times New Roman" panose="02020603050405020304" pitchFamily="18" charset="0"/>
              </a:rPr>
              <a:t>(</a:t>
            </a:r>
            <a:r>
              <a:rPr lang="es-ES_tradnl" sz="800" i="1" dirty="0" smtClean="0">
                <a:latin typeface="Arial" panose="020B0604020202020204" pitchFamily="34" charset="0"/>
                <a:ea typeface="MS PMincho"/>
                <a:cs typeface="Times New Roman" panose="02020603050405020304" pitchFamily="18" charset="0"/>
              </a:rPr>
              <a:t>La </a:t>
            </a:r>
            <a:r>
              <a:rPr lang="es-ES_tradnl" sz="800" i="1" dirty="0">
                <a:latin typeface="Arial" panose="020B0604020202020204" pitchFamily="34" charset="0"/>
                <a:ea typeface="MS PMincho"/>
                <a:cs typeface="Times New Roman" panose="02020603050405020304" pitchFamily="18" charset="0"/>
              </a:rPr>
              <a:t>Nacion</a:t>
            </a:r>
            <a:r>
              <a:rPr lang="es-ES_tradnl" sz="800" dirty="0">
                <a:latin typeface="Arial" panose="020B0604020202020204" pitchFamily="34" charset="0"/>
                <a:ea typeface="MS PMincho"/>
                <a:cs typeface="Times New Roman" panose="02020603050405020304" pitchFamily="18" charset="0"/>
              </a:rPr>
              <a:t>, 2014</a:t>
            </a:r>
            <a:r>
              <a:rPr lang="es-ES_tradnl" sz="800" dirty="0" smtClean="0">
                <a:latin typeface="Arial" panose="020B0604020202020204" pitchFamily="34" charset="0"/>
                <a:ea typeface="MS PMincho"/>
                <a:cs typeface="Times New Roman" panose="02020603050405020304" pitchFamily="18" charset="0"/>
              </a:rPr>
              <a:t>)</a:t>
            </a:r>
            <a:endParaRPr lang="es-ES_tradnl" sz="900" dirty="0">
              <a:latin typeface="Arial" panose="020B0604020202020204" pitchFamily="34" charset="0"/>
              <a:ea typeface="MS PMincho"/>
              <a:cs typeface="Times New Roman" panose="02020603050405020304" pitchFamily="18" charset="0"/>
            </a:endParaRPr>
          </a:p>
        </p:txBody>
      </p:sp>
      <p:pic>
        <p:nvPicPr>
          <p:cNvPr id="2" name="Imagen 1"/>
          <p:cNvPicPr>
            <a:picLocks noChangeAspect="1"/>
          </p:cNvPicPr>
          <p:nvPr/>
        </p:nvPicPr>
        <p:blipFill>
          <a:blip r:embed="rId4"/>
          <a:stretch>
            <a:fillRect/>
          </a:stretch>
        </p:blipFill>
        <p:spPr>
          <a:xfrm>
            <a:off x="7925325" y="935665"/>
            <a:ext cx="1190791" cy="1247949"/>
          </a:xfrm>
          <a:prstGeom prst="rect">
            <a:avLst/>
          </a:prstGeom>
        </p:spPr>
      </p:pic>
      <p:pic>
        <p:nvPicPr>
          <p:cNvPr id="3" name="Imagen 2"/>
          <p:cNvPicPr>
            <a:picLocks noChangeAspect="1"/>
          </p:cNvPicPr>
          <p:nvPr/>
        </p:nvPicPr>
        <p:blipFill>
          <a:blip r:embed="rId5"/>
          <a:stretch>
            <a:fillRect/>
          </a:stretch>
        </p:blipFill>
        <p:spPr>
          <a:xfrm>
            <a:off x="8096798" y="2076475"/>
            <a:ext cx="847843" cy="1209844"/>
          </a:xfrm>
          <a:prstGeom prst="rect">
            <a:avLst/>
          </a:prstGeom>
        </p:spPr>
      </p:pic>
      <p:pic>
        <p:nvPicPr>
          <p:cNvPr id="5" name="Imagen 4"/>
          <p:cNvPicPr>
            <a:picLocks noChangeAspect="1"/>
          </p:cNvPicPr>
          <p:nvPr/>
        </p:nvPicPr>
        <p:blipFill rotWithShape="1">
          <a:blip r:embed="rId6"/>
          <a:srcRect t="16291"/>
          <a:stretch/>
        </p:blipFill>
        <p:spPr>
          <a:xfrm>
            <a:off x="8064962" y="3289548"/>
            <a:ext cx="847843" cy="948945"/>
          </a:xfrm>
          <a:prstGeom prst="rect">
            <a:avLst/>
          </a:prstGeom>
        </p:spPr>
      </p:pic>
      <p:pic>
        <p:nvPicPr>
          <p:cNvPr id="6" name="Imagen 5"/>
          <p:cNvPicPr>
            <a:picLocks noChangeAspect="1"/>
          </p:cNvPicPr>
          <p:nvPr/>
        </p:nvPicPr>
        <p:blipFill rotWithShape="1">
          <a:blip r:embed="rId7"/>
          <a:srcRect b="16027"/>
          <a:stretch/>
        </p:blipFill>
        <p:spPr>
          <a:xfrm>
            <a:off x="8271406" y="4161771"/>
            <a:ext cx="657317" cy="711954"/>
          </a:xfrm>
          <a:prstGeom prst="rect">
            <a:avLst/>
          </a:prstGeom>
        </p:spPr>
      </p:pic>
      <p:sp>
        <p:nvSpPr>
          <p:cNvPr id="8" name="Rectángulo 7"/>
          <p:cNvSpPr/>
          <p:nvPr/>
        </p:nvSpPr>
        <p:spPr>
          <a:xfrm>
            <a:off x="8064962" y="915511"/>
            <a:ext cx="45719" cy="38862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759161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0"/>
          </p:nvPr>
        </p:nvSpPr>
        <p:spPr>
          <a:xfrm>
            <a:off x="296676" y="1287425"/>
            <a:ext cx="3389498" cy="2217775"/>
          </a:xfrm>
        </p:spPr>
        <p:txBody>
          <a:bodyPr/>
          <a:lstStyle/>
          <a:p>
            <a:pPr>
              <a:lnSpc>
                <a:spcPts val="6200"/>
              </a:lnSpc>
            </a:pPr>
            <a:r>
              <a:rPr lang="es-ES" sz="4800" dirty="0" smtClean="0"/>
              <a:t>Tecnología Ubicua</a:t>
            </a:r>
            <a:endParaRPr lang="es-ES_tradnl" sz="4800" dirty="0"/>
          </a:p>
        </p:txBody>
      </p:sp>
      <p:grpSp>
        <p:nvGrpSpPr>
          <p:cNvPr id="8" name="Grupo 7"/>
          <p:cNvGrpSpPr/>
          <p:nvPr/>
        </p:nvGrpSpPr>
        <p:grpSpPr>
          <a:xfrm>
            <a:off x="3686174" y="579379"/>
            <a:ext cx="5457825" cy="3667595"/>
            <a:chOff x="3686174" y="579379"/>
            <a:chExt cx="5457825" cy="3667595"/>
          </a:xfrm>
        </p:grpSpPr>
        <p:pic>
          <p:nvPicPr>
            <p:cNvPr id="6" name="Imagen 5"/>
            <p:cNvPicPr>
              <a:picLocks noChangeAspect="1"/>
            </p:cNvPicPr>
            <p:nvPr/>
          </p:nvPicPr>
          <p:blipFill>
            <a:blip r:embed="rId2"/>
            <a:stretch>
              <a:fillRect/>
            </a:stretch>
          </p:blipFill>
          <p:spPr>
            <a:xfrm>
              <a:off x="3686174" y="579379"/>
              <a:ext cx="5457825" cy="3667595"/>
            </a:xfrm>
            <a:prstGeom prst="rect">
              <a:avLst/>
            </a:prstGeom>
          </p:spPr>
        </p:pic>
        <p:sp>
          <p:nvSpPr>
            <p:cNvPr id="7" name="CuadroTexto 6"/>
            <p:cNvSpPr txBox="1"/>
            <p:nvPr/>
          </p:nvSpPr>
          <p:spPr>
            <a:xfrm>
              <a:off x="6316052" y="1573768"/>
              <a:ext cx="1519239" cy="292388"/>
            </a:xfrm>
            <a:prstGeom prst="rect">
              <a:avLst/>
            </a:prstGeom>
            <a:noFill/>
          </p:spPr>
          <p:txBody>
            <a:bodyPr wrap="square" rtlCol="0">
              <a:spAutoFit/>
            </a:bodyPr>
            <a:lstStyle/>
            <a:p>
              <a:r>
                <a:rPr lang="es-ES" sz="1300" dirty="0" smtClean="0"/>
                <a:t>(Sept. 1991).</a:t>
              </a:r>
              <a:endParaRPr lang="es-ES_tradnl" sz="1300" dirty="0"/>
            </a:p>
          </p:txBody>
        </p:sp>
      </p:grpSp>
    </p:spTree>
    <p:extLst>
      <p:ext uri="{BB962C8B-B14F-4D97-AF65-F5344CB8AC3E}">
        <p14:creationId xmlns:p14="http://schemas.microsoft.com/office/powerpoint/2010/main" val="4270498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23849" y="4357952"/>
            <a:ext cx="3301127" cy="148117"/>
          </a:xfrm>
          <a:prstGeom prst="rect">
            <a:avLst/>
          </a:prstGeom>
        </p:spPr>
        <p:txBody>
          <a:bodyPr vert="horz" wrap="square" lIns="0" tIns="9525" rIns="0" bIns="0" rtlCol="0">
            <a:spAutoFit/>
          </a:bodyPr>
          <a:lstStyle/>
          <a:p>
            <a:pPr marL="9525">
              <a:spcBef>
                <a:spcPts val="75"/>
              </a:spcBef>
            </a:pPr>
            <a:r>
              <a:rPr sz="900" i="1" spc="-4" dirty="0">
                <a:latin typeface="Arial"/>
                <a:cs typeface="Arial"/>
              </a:rPr>
              <a:t>Fuente:</a:t>
            </a:r>
            <a:r>
              <a:rPr sz="900" i="1" spc="94" dirty="0">
                <a:latin typeface="Arial"/>
                <a:cs typeface="Arial"/>
              </a:rPr>
              <a:t> </a:t>
            </a:r>
            <a:r>
              <a:rPr sz="900" i="1" u="sng" spc="-4" dirty="0">
                <a:solidFill>
                  <a:srgbClr val="0462C1"/>
                </a:solidFill>
                <a:uFill>
                  <a:solidFill>
                    <a:srgbClr val="0462C1"/>
                  </a:solidFill>
                </a:uFill>
                <a:latin typeface="Arial"/>
                <a:cs typeface="Arial"/>
                <a:hlinkClick r:id="rId2"/>
              </a:rPr>
              <a:t>http://cee-platform.com/images/case-5senses-500px.jpg</a:t>
            </a:r>
            <a:endParaRPr sz="900" dirty="0">
              <a:latin typeface="Arial"/>
              <a:cs typeface="Arial"/>
            </a:endParaRPr>
          </a:p>
        </p:txBody>
      </p:sp>
      <p:sp>
        <p:nvSpPr>
          <p:cNvPr id="3" name="object 3"/>
          <p:cNvSpPr/>
          <p:nvPr/>
        </p:nvSpPr>
        <p:spPr>
          <a:xfrm>
            <a:off x="5643848" y="4510373"/>
            <a:ext cx="30480" cy="5715"/>
          </a:xfrm>
          <a:custGeom>
            <a:avLst/>
            <a:gdLst/>
            <a:ahLst/>
            <a:cxnLst/>
            <a:rect l="l" t="t" r="r" b="b"/>
            <a:pathLst>
              <a:path w="40640" h="7620">
                <a:moveTo>
                  <a:pt x="0" y="7620"/>
                </a:moveTo>
                <a:lnTo>
                  <a:pt x="40640" y="7620"/>
                </a:lnTo>
                <a:lnTo>
                  <a:pt x="40640" y="0"/>
                </a:lnTo>
                <a:lnTo>
                  <a:pt x="0" y="0"/>
                </a:lnTo>
                <a:lnTo>
                  <a:pt x="0" y="7620"/>
                </a:lnTo>
                <a:close/>
              </a:path>
            </a:pathLst>
          </a:custGeom>
          <a:solidFill>
            <a:srgbClr val="000000"/>
          </a:solidFill>
        </p:spPr>
        <p:txBody>
          <a:bodyPr wrap="square" lIns="0" tIns="0" rIns="0" bIns="0" rtlCol="0"/>
          <a:lstStyle/>
          <a:p>
            <a:endParaRPr sz="1350"/>
          </a:p>
        </p:txBody>
      </p:sp>
      <p:sp>
        <p:nvSpPr>
          <p:cNvPr id="7" name="object 7"/>
          <p:cNvSpPr txBox="1">
            <a:spLocks noGrp="1"/>
          </p:cNvSpPr>
          <p:nvPr>
            <p:ph type="ctrTitle"/>
          </p:nvPr>
        </p:nvSpPr>
        <p:spPr>
          <a:xfrm>
            <a:off x="494586" y="269703"/>
            <a:ext cx="8123396" cy="779059"/>
          </a:xfrm>
          <a:prstGeom prst="rect">
            <a:avLst/>
          </a:prstGeom>
        </p:spPr>
        <p:txBody>
          <a:bodyPr vert="horz" wrap="square" lIns="0" tIns="9525" rIns="0" bIns="0" rtlCol="0">
            <a:spAutoFit/>
          </a:bodyPr>
          <a:lstStyle/>
          <a:p>
            <a:pPr marL="9525">
              <a:spcBef>
                <a:spcPts val="75"/>
              </a:spcBef>
            </a:pPr>
            <a:r>
              <a:rPr lang="es-ES" spc="-19" dirty="0" smtClean="0">
                <a:solidFill>
                  <a:schemeClr val="bg1">
                    <a:lumMod val="50000"/>
                  </a:schemeClr>
                </a:solidFill>
                <a:latin typeface="Arial"/>
                <a:cs typeface="Arial"/>
              </a:rPr>
              <a:t>Tecnología ubicua: Concepto, objetivo</a:t>
            </a:r>
            <a:r>
              <a:rPr lang="es-ES" sz="1800" dirty="0">
                <a:latin typeface="Arial"/>
                <a:cs typeface="Arial"/>
              </a:rPr>
              <a:t/>
            </a:r>
            <a:br>
              <a:rPr lang="es-ES" sz="1800" dirty="0">
                <a:latin typeface="Arial"/>
                <a:cs typeface="Arial"/>
              </a:rPr>
            </a:br>
            <a:endParaRPr sz="1800" dirty="0">
              <a:latin typeface="Arial"/>
              <a:cs typeface="Arial"/>
            </a:endParaRPr>
          </a:p>
        </p:txBody>
      </p:sp>
      <p:graphicFrame>
        <p:nvGraphicFramePr>
          <p:cNvPr id="9" name="Diagrama 8"/>
          <p:cNvGraphicFramePr/>
          <p:nvPr>
            <p:extLst>
              <p:ext uri="{D42A27DB-BD31-4B8C-83A1-F6EECF244321}">
                <p14:modId xmlns:p14="http://schemas.microsoft.com/office/powerpoint/2010/main" val="1905188963"/>
              </p:ext>
            </p:extLst>
          </p:nvPr>
        </p:nvGraphicFramePr>
        <p:xfrm>
          <a:off x="4723200" y="985293"/>
          <a:ext cx="3953256" cy="35207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ángulo 4"/>
          <p:cNvSpPr/>
          <p:nvPr/>
        </p:nvSpPr>
        <p:spPr>
          <a:xfrm>
            <a:off x="323849" y="1561356"/>
            <a:ext cx="3816103" cy="1976567"/>
          </a:xfrm>
          <a:prstGeom prst="rect">
            <a:avLst/>
          </a:prstGeom>
        </p:spPr>
        <p:txBody>
          <a:bodyPr wrap="square">
            <a:spAutoFit/>
          </a:bodyPr>
          <a:lstStyle/>
          <a:p>
            <a:pPr algn="ctr">
              <a:lnSpc>
                <a:spcPct val="115000"/>
              </a:lnSpc>
              <a:spcBef>
                <a:spcPts val="1200"/>
              </a:spcBef>
              <a:spcAft>
                <a:spcPts val="1200"/>
              </a:spcAft>
            </a:pPr>
            <a:r>
              <a:rPr lang="es-ES_tradnl" kern="1400" dirty="0">
                <a:solidFill>
                  <a:srgbClr val="BA122B"/>
                </a:solidFill>
                <a:latin typeface="Arial" panose="020B0604020202020204" pitchFamily="34" charset="0"/>
                <a:ea typeface="MS PGothic" panose="020B0600070205080204" pitchFamily="34" charset="-128"/>
                <a:cs typeface="Times New Roman" panose="02020603050405020304" pitchFamily="18" charset="0"/>
              </a:rPr>
              <a:t>“Las tecnologías de mayor calado son aquellas que desaparecen. Se entrelazan en el tejido de la vida cotidiana hasta que son indistinguibles de esta</a:t>
            </a:r>
            <a:r>
              <a:rPr lang="es-ES_tradnl" kern="1400" dirty="0" smtClean="0">
                <a:solidFill>
                  <a:srgbClr val="BA122B"/>
                </a:solidFill>
                <a:latin typeface="Arial" panose="020B0604020202020204" pitchFamily="34" charset="0"/>
                <a:ea typeface="MS PGothic" panose="020B0600070205080204" pitchFamily="34" charset="-128"/>
                <a:cs typeface="Times New Roman" panose="02020603050405020304" pitchFamily="18" charset="0"/>
              </a:rPr>
              <a:t>”</a:t>
            </a:r>
            <a:br>
              <a:rPr lang="es-ES_tradnl" kern="1400" dirty="0" smtClean="0">
                <a:solidFill>
                  <a:srgbClr val="BA122B"/>
                </a:solidFill>
                <a:latin typeface="Arial" panose="020B0604020202020204" pitchFamily="34" charset="0"/>
                <a:ea typeface="MS PGothic" panose="020B0600070205080204" pitchFamily="34" charset="-128"/>
                <a:cs typeface="Times New Roman" panose="02020603050405020304" pitchFamily="18" charset="0"/>
              </a:rPr>
            </a:br>
            <a:r>
              <a:rPr lang="es-ES_tradnl" kern="1400" dirty="0" smtClean="0">
                <a:solidFill>
                  <a:srgbClr val="BA122B"/>
                </a:solidFill>
                <a:latin typeface="Arial" panose="020B0604020202020204" pitchFamily="34" charset="0"/>
                <a:ea typeface="MS PGothic" panose="020B0600070205080204" pitchFamily="34" charset="-128"/>
                <a:cs typeface="Times New Roman" panose="02020603050405020304" pitchFamily="18" charset="0"/>
              </a:rPr>
              <a:t>                                </a:t>
            </a:r>
            <a:r>
              <a:rPr lang="es-ES_tradnl" kern="1400" dirty="0">
                <a:solidFill>
                  <a:srgbClr val="BA122B"/>
                </a:solidFill>
                <a:latin typeface="Arial" panose="020B0604020202020204" pitchFamily="34" charset="0"/>
                <a:ea typeface="MS PGothic" panose="020B0600070205080204" pitchFamily="34" charset="-128"/>
                <a:cs typeface="Times New Roman" panose="02020603050405020304" pitchFamily="18" charset="0"/>
              </a:rPr>
              <a:t>(Weiser, 1991).</a:t>
            </a:r>
          </a:p>
        </p:txBody>
      </p:sp>
    </p:spTree>
    <p:extLst>
      <p:ext uri="{BB962C8B-B14F-4D97-AF65-F5344CB8AC3E}">
        <p14:creationId xmlns:p14="http://schemas.microsoft.com/office/powerpoint/2010/main" val="6870709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5407" y="4801716"/>
            <a:ext cx="3301127" cy="171201"/>
          </a:xfrm>
          <a:prstGeom prst="rect">
            <a:avLst/>
          </a:prstGeom>
        </p:spPr>
        <p:txBody>
          <a:bodyPr vert="horz" wrap="square" lIns="0" tIns="9525" rIns="0" bIns="0" rtlCol="0">
            <a:spAutoFit/>
          </a:bodyPr>
          <a:lstStyle/>
          <a:p>
            <a:pPr marL="9525">
              <a:spcBef>
                <a:spcPts val="75"/>
              </a:spcBef>
            </a:pPr>
            <a:r>
              <a:rPr sz="900" i="1" spc="-4" dirty="0" smtClean="0">
                <a:latin typeface="Arial"/>
                <a:cs typeface="Arial"/>
              </a:rPr>
              <a:t>Fuente:</a:t>
            </a:r>
            <a:r>
              <a:rPr lang="es-ES" sz="1050" u="sng" dirty="0" smtClean="0">
                <a:hlinkClick r:id="rId2"/>
              </a:rPr>
              <a:t>https</a:t>
            </a:r>
            <a:r>
              <a:rPr lang="es-ES" sz="1050" u="sng" dirty="0">
                <a:hlinkClick r:id="rId2"/>
              </a:rPr>
              <a:t>://www.youtube.com/watch?v=U88Ya9krtBk</a:t>
            </a:r>
            <a:endParaRPr sz="400" dirty="0">
              <a:latin typeface="Arial"/>
              <a:cs typeface="Arial"/>
            </a:endParaRPr>
          </a:p>
        </p:txBody>
      </p:sp>
      <p:sp>
        <p:nvSpPr>
          <p:cNvPr id="3" name="object 3"/>
          <p:cNvSpPr/>
          <p:nvPr/>
        </p:nvSpPr>
        <p:spPr>
          <a:xfrm>
            <a:off x="5643848" y="4510373"/>
            <a:ext cx="30480" cy="5715"/>
          </a:xfrm>
          <a:custGeom>
            <a:avLst/>
            <a:gdLst/>
            <a:ahLst/>
            <a:cxnLst/>
            <a:rect l="l" t="t" r="r" b="b"/>
            <a:pathLst>
              <a:path w="40640" h="7620">
                <a:moveTo>
                  <a:pt x="0" y="7620"/>
                </a:moveTo>
                <a:lnTo>
                  <a:pt x="40640" y="7620"/>
                </a:lnTo>
                <a:lnTo>
                  <a:pt x="40640" y="0"/>
                </a:lnTo>
                <a:lnTo>
                  <a:pt x="0" y="0"/>
                </a:lnTo>
                <a:lnTo>
                  <a:pt x="0" y="7620"/>
                </a:lnTo>
                <a:close/>
              </a:path>
            </a:pathLst>
          </a:custGeom>
          <a:solidFill>
            <a:srgbClr val="000000"/>
          </a:solidFill>
        </p:spPr>
        <p:txBody>
          <a:bodyPr wrap="square" lIns="0" tIns="0" rIns="0" bIns="0" rtlCol="0"/>
          <a:lstStyle/>
          <a:p>
            <a:endParaRPr sz="1350"/>
          </a:p>
        </p:txBody>
      </p:sp>
      <p:sp>
        <p:nvSpPr>
          <p:cNvPr id="7" name="object 7"/>
          <p:cNvSpPr txBox="1">
            <a:spLocks noGrp="1"/>
          </p:cNvSpPr>
          <p:nvPr>
            <p:ph type="ctrTitle"/>
          </p:nvPr>
        </p:nvSpPr>
        <p:spPr>
          <a:xfrm>
            <a:off x="494586" y="269703"/>
            <a:ext cx="8123396" cy="779059"/>
          </a:xfrm>
          <a:prstGeom prst="rect">
            <a:avLst/>
          </a:prstGeom>
        </p:spPr>
        <p:txBody>
          <a:bodyPr vert="horz" wrap="square" lIns="0" tIns="9525" rIns="0" bIns="0" rtlCol="0">
            <a:spAutoFit/>
          </a:bodyPr>
          <a:lstStyle/>
          <a:p>
            <a:pPr marL="9525">
              <a:spcBef>
                <a:spcPts val="75"/>
              </a:spcBef>
            </a:pPr>
            <a:r>
              <a:rPr lang="es-ES" spc="-19" dirty="0" smtClean="0">
                <a:solidFill>
                  <a:schemeClr val="bg1">
                    <a:lumMod val="50000"/>
                  </a:schemeClr>
                </a:solidFill>
                <a:latin typeface="Arial"/>
                <a:cs typeface="Arial"/>
              </a:rPr>
              <a:t>De la exclusividad a la ubicuidad</a:t>
            </a:r>
            <a:r>
              <a:rPr lang="es-ES" sz="1800" dirty="0">
                <a:latin typeface="Arial"/>
                <a:cs typeface="Arial"/>
              </a:rPr>
              <a:t/>
            </a:r>
            <a:br>
              <a:rPr lang="es-ES" sz="1800" dirty="0">
                <a:latin typeface="Arial"/>
                <a:cs typeface="Arial"/>
              </a:rPr>
            </a:br>
            <a:endParaRPr sz="1800" dirty="0">
              <a:latin typeface="Arial"/>
              <a:cs typeface="Arial"/>
            </a:endParaRPr>
          </a:p>
        </p:txBody>
      </p:sp>
      <p:graphicFrame>
        <p:nvGraphicFramePr>
          <p:cNvPr id="9" name="Diagrama 8"/>
          <p:cNvGraphicFramePr/>
          <p:nvPr>
            <p:extLst>
              <p:ext uri="{D42A27DB-BD31-4B8C-83A1-F6EECF244321}">
                <p14:modId xmlns:p14="http://schemas.microsoft.com/office/powerpoint/2010/main" val="1068708905"/>
              </p:ext>
            </p:extLst>
          </p:nvPr>
        </p:nvGraphicFramePr>
        <p:xfrm>
          <a:off x="4556284" y="985293"/>
          <a:ext cx="3953256" cy="35207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ángulo 4"/>
          <p:cNvSpPr/>
          <p:nvPr/>
        </p:nvSpPr>
        <p:spPr>
          <a:xfrm>
            <a:off x="323849" y="1561356"/>
            <a:ext cx="3816103" cy="1047979"/>
          </a:xfrm>
          <a:prstGeom prst="rect">
            <a:avLst/>
          </a:prstGeom>
        </p:spPr>
        <p:txBody>
          <a:bodyPr wrap="square">
            <a:spAutoFit/>
          </a:bodyPr>
          <a:lstStyle/>
          <a:p>
            <a:pPr algn="ctr">
              <a:lnSpc>
                <a:spcPct val="115000"/>
              </a:lnSpc>
              <a:spcBef>
                <a:spcPts val="1200"/>
              </a:spcBef>
              <a:spcAft>
                <a:spcPts val="1200"/>
              </a:spcAft>
            </a:pPr>
            <a:r>
              <a:rPr lang="es-ES_tradnl" kern="1400" smtClean="0">
                <a:solidFill>
                  <a:srgbClr val="BA122B"/>
                </a:solidFill>
                <a:latin typeface="Arial" panose="020B0604020202020204" pitchFamily="34" charset="0"/>
                <a:ea typeface="MS PGothic" panose="020B0600070205080204" pitchFamily="34" charset="-128"/>
                <a:cs typeface="Times New Roman" panose="02020603050405020304" pitchFamily="18" charset="0"/>
              </a:rPr>
              <a:t>“</a:t>
            </a:r>
            <a:r>
              <a:rPr lang="es-ES" kern="1400" smtClean="0">
                <a:solidFill>
                  <a:srgbClr val="BA122B"/>
                </a:solidFill>
                <a:latin typeface="Arial" panose="020B0604020202020204" pitchFamily="34" charset="0"/>
                <a:ea typeface="MS PGothic" panose="020B0600070205080204" pitchFamily="34" charset="-128"/>
                <a:cs typeface="Times New Roman" panose="02020603050405020304" pitchFamily="18" charset="0"/>
              </a:rPr>
              <a:t>Toda tecnología con el paso del tiempo se vuelve ubicua</a:t>
            </a:r>
            <a:r>
              <a:rPr lang="es-ES_tradnl" kern="1400" smtClean="0">
                <a:solidFill>
                  <a:srgbClr val="BA122B"/>
                </a:solidFill>
                <a:latin typeface="Arial" panose="020B0604020202020204" pitchFamily="34" charset="0"/>
                <a:ea typeface="MS PGothic" panose="020B0600070205080204" pitchFamily="34" charset="-128"/>
                <a:cs typeface="Times New Roman" panose="02020603050405020304" pitchFamily="18" charset="0"/>
              </a:rPr>
              <a:t>”.</a:t>
            </a:r>
            <a:br>
              <a:rPr lang="es-ES_tradnl" kern="1400" smtClean="0">
                <a:solidFill>
                  <a:srgbClr val="BA122B"/>
                </a:solidFill>
                <a:latin typeface="Arial" panose="020B0604020202020204" pitchFamily="34" charset="0"/>
                <a:ea typeface="MS PGothic" panose="020B0600070205080204" pitchFamily="34" charset="-128"/>
                <a:cs typeface="Times New Roman" panose="02020603050405020304" pitchFamily="18" charset="0"/>
              </a:rPr>
            </a:br>
            <a:r>
              <a:rPr lang="es-ES_tradnl" kern="1400" smtClean="0">
                <a:solidFill>
                  <a:srgbClr val="BA122B"/>
                </a:solidFill>
                <a:latin typeface="Arial" panose="020B0604020202020204" pitchFamily="34" charset="0"/>
                <a:ea typeface="MS PGothic" panose="020B0600070205080204" pitchFamily="34" charset="-128"/>
                <a:cs typeface="Times New Roman" panose="02020603050405020304" pitchFamily="18" charset="0"/>
              </a:rPr>
              <a:t>                                (Kaku, 2011).</a:t>
            </a:r>
            <a:endParaRPr lang="es-ES_tradnl" kern="1400" dirty="0">
              <a:solidFill>
                <a:srgbClr val="BA122B"/>
              </a:solidFill>
              <a:latin typeface="Arial" panose="020B0604020202020204" pitchFamily="34" charset="0"/>
              <a:ea typeface="MS PGothic" panose="020B0600070205080204" pitchFamily="34" charset="-128"/>
              <a:cs typeface="Times New Roman" panose="02020603050405020304" pitchFamily="18" charset="0"/>
            </a:endParaRPr>
          </a:p>
        </p:txBody>
      </p:sp>
      <p:sp>
        <p:nvSpPr>
          <p:cNvPr id="4" name="Rectángulo 3"/>
          <p:cNvSpPr/>
          <p:nvPr/>
        </p:nvSpPr>
        <p:spPr>
          <a:xfrm>
            <a:off x="114250" y="3121929"/>
            <a:ext cx="3402284" cy="1685077"/>
          </a:xfrm>
          <a:prstGeom prst="rect">
            <a:avLst/>
          </a:prstGeom>
        </p:spPr>
        <p:txBody>
          <a:bodyPr wrap="square">
            <a:spAutoFit/>
          </a:bodyPr>
          <a:lstStyle/>
          <a:p>
            <a:pPr algn="r">
              <a:lnSpc>
                <a:spcPct val="115000"/>
              </a:lnSpc>
              <a:spcBef>
                <a:spcPts val="1200"/>
              </a:spcBef>
              <a:spcAft>
                <a:spcPts val="1200"/>
              </a:spcAft>
            </a:pPr>
            <a:r>
              <a:rPr lang="es-ES" dirty="0" smtClean="0">
                <a:solidFill>
                  <a:srgbClr val="C00000"/>
                </a:solidFill>
                <a:latin typeface="Arial" panose="020B0604020202020204" pitchFamily="34" charset="0"/>
                <a:ea typeface="MS PMincho"/>
                <a:cs typeface="Arial" panose="020B0604020202020204" pitchFamily="34" charset="0"/>
              </a:rPr>
              <a:t>“la </a:t>
            </a:r>
            <a:r>
              <a:rPr lang="es-ES" dirty="0">
                <a:solidFill>
                  <a:srgbClr val="C00000"/>
                </a:solidFill>
                <a:latin typeface="Arial" panose="020B0604020202020204" pitchFamily="34" charset="0"/>
                <a:ea typeface="MS PMincho"/>
                <a:cs typeface="Arial" panose="020B0604020202020204" pitchFamily="34" charset="0"/>
              </a:rPr>
              <a:t>inteligencia artificial hará que la </a:t>
            </a:r>
            <a:r>
              <a:rPr lang="es-ES" dirty="0" smtClean="0">
                <a:solidFill>
                  <a:srgbClr val="C00000"/>
                </a:solidFill>
                <a:latin typeface="Arial" panose="020B0604020202020204" pitchFamily="34" charset="0"/>
                <a:ea typeface="MS PMincho"/>
                <a:cs typeface="Arial" panose="020B0604020202020204" pitchFamily="34" charset="0"/>
              </a:rPr>
              <a:t>tecnología desaparezca y </a:t>
            </a:r>
            <a:r>
              <a:rPr lang="es-ES" dirty="0">
                <a:solidFill>
                  <a:srgbClr val="C00000"/>
                </a:solidFill>
                <a:latin typeface="Arial" panose="020B0604020202020204" pitchFamily="34" charset="0"/>
                <a:ea typeface="MS PMincho"/>
                <a:cs typeface="Arial" panose="020B0604020202020204" pitchFamily="34" charset="0"/>
              </a:rPr>
              <a:t>llegaremos a la tecnología </a:t>
            </a:r>
            <a:r>
              <a:rPr lang="es-ES" dirty="0" smtClean="0">
                <a:solidFill>
                  <a:srgbClr val="C00000"/>
                </a:solidFill>
                <a:latin typeface="Arial" panose="020B0604020202020204" pitchFamily="34" charset="0"/>
                <a:ea typeface="MS PMincho"/>
                <a:cs typeface="Arial" panose="020B0604020202020204" pitchFamily="34" charset="0"/>
              </a:rPr>
              <a:t>ubicua”. </a:t>
            </a:r>
            <a:br>
              <a:rPr lang="es-ES" dirty="0" smtClean="0">
                <a:solidFill>
                  <a:srgbClr val="C00000"/>
                </a:solidFill>
                <a:latin typeface="Arial" panose="020B0604020202020204" pitchFamily="34" charset="0"/>
                <a:ea typeface="MS PMincho"/>
                <a:cs typeface="Arial" panose="020B0604020202020204" pitchFamily="34" charset="0"/>
              </a:rPr>
            </a:br>
            <a:r>
              <a:rPr lang="es-ES" dirty="0" smtClean="0">
                <a:solidFill>
                  <a:srgbClr val="C00000"/>
                </a:solidFill>
                <a:latin typeface="Arial" panose="020B0604020202020204" pitchFamily="34" charset="0"/>
                <a:ea typeface="MS PMincho"/>
                <a:cs typeface="Arial" panose="020B0604020202020204" pitchFamily="34" charset="0"/>
              </a:rPr>
              <a:t>(Hindi, 2015)</a:t>
            </a:r>
            <a:endParaRPr lang="es-ES_tradnl" dirty="0">
              <a:latin typeface="Arial" panose="020B0604020202020204" pitchFamily="34" charset="0"/>
              <a:ea typeface="MS PMincho"/>
              <a:cs typeface="Times New Roman" panose="02020603050405020304" pitchFamily="18" charset="0"/>
            </a:endParaRPr>
          </a:p>
        </p:txBody>
      </p:sp>
      <p:sp>
        <p:nvSpPr>
          <p:cNvPr id="6" name="Rectángulo 5"/>
          <p:cNvSpPr/>
          <p:nvPr/>
        </p:nvSpPr>
        <p:spPr>
          <a:xfrm>
            <a:off x="792599" y="2771352"/>
            <a:ext cx="2223686" cy="369332"/>
          </a:xfrm>
          <a:prstGeom prst="rect">
            <a:avLst/>
          </a:prstGeom>
        </p:spPr>
        <p:txBody>
          <a:bodyPr wrap="none">
            <a:spAutoFit/>
          </a:bodyPr>
          <a:lstStyle/>
          <a:p>
            <a:r>
              <a:rPr lang="es-ES" dirty="0">
                <a:solidFill>
                  <a:schemeClr val="bg1">
                    <a:lumMod val="50000"/>
                  </a:schemeClr>
                </a:solidFill>
              </a:rPr>
              <a:t>F</a:t>
            </a:r>
            <a:r>
              <a:rPr lang="es-ES" dirty="0" smtClean="0">
                <a:solidFill>
                  <a:schemeClr val="bg1">
                    <a:lumMod val="50000"/>
                  </a:schemeClr>
                </a:solidFill>
              </a:rPr>
              <a:t>ricción </a:t>
            </a:r>
            <a:r>
              <a:rPr lang="es-ES" dirty="0">
                <a:solidFill>
                  <a:schemeClr val="bg1">
                    <a:lumMod val="50000"/>
                  </a:schemeClr>
                </a:solidFill>
              </a:rPr>
              <a:t>tecnológica</a:t>
            </a:r>
          </a:p>
        </p:txBody>
      </p:sp>
    </p:spTree>
    <p:extLst>
      <p:ext uri="{BB962C8B-B14F-4D97-AF65-F5344CB8AC3E}">
        <p14:creationId xmlns:p14="http://schemas.microsoft.com/office/powerpoint/2010/main" val="20113897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ctrTitle"/>
          </p:nvPr>
        </p:nvSpPr>
        <p:spPr/>
        <p:txBody>
          <a:bodyPr/>
          <a:lstStyle/>
          <a:p>
            <a:r>
              <a:rPr lang="es-ES" dirty="0" smtClean="0">
                <a:solidFill>
                  <a:schemeClr val="bg1">
                    <a:lumMod val="50000"/>
                  </a:schemeClr>
                </a:solidFill>
              </a:rPr>
              <a:t>Característica principal de la T. Ubicua</a:t>
            </a:r>
            <a:endParaRPr lang="es-ES_tradnl" dirty="0">
              <a:solidFill>
                <a:schemeClr val="bg1">
                  <a:lumMod val="50000"/>
                </a:schemeClr>
              </a:solidFill>
            </a:endParaRPr>
          </a:p>
        </p:txBody>
      </p:sp>
      <p:sp>
        <p:nvSpPr>
          <p:cNvPr id="2" name="Rectángulo 1"/>
          <p:cNvSpPr/>
          <p:nvPr/>
        </p:nvSpPr>
        <p:spPr>
          <a:xfrm>
            <a:off x="1331640" y="4081636"/>
            <a:ext cx="6054972" cy="941796"/>
          </a:xfrm>
          <a:prstGeom prst="rect">
            <a:avLst/>
          </a:prstGeom>
          <a:gradFill flip="none" rotWithShape="1">
            <a:gsLst>
              <a:gs pos="36000">
                <a:schemeClr val="bg1">
                  <a:lumMod val="50000"/>
                </a:schemeClr>
              </a:gs>
              <a:gs pos="100000">
                <a:srgbClr val="C00000"/>
              </a:gs>
              <a:gs pos="67000">
                <a:srgbClr val="C00000"/>
              </a:gs>
              <a:gs pos="100000">
                <a:schemeClr val="accent1">
                  <a:lumMod val="30000"/>
                  <a:lumOff val="70000"/>
                </a:schemeClr>
              </a:gs>
            </a:gsLst>
            <a:path path="circle">
              <a:fillToRect l="100000" t="100000"/>
            </a:path>
            <a:tileRect r="-100000" b="-100000"/>
          </a:gradFill>
        </p:spPr>
        <p:txBody>
          <a:bodyPr wrap="square">
            <a:spAutoFit/>
          </a:bodyPr>
          <a:lstStyle/>
          <a:p>
            <a:pPr algn="r">
              <a:lnSpc>
                <a:spcPct val="115000"/>
              </a:lnSpc>
              <a:spcBef>
                <a:spcPts val="1200"/>
              </a:spcBef>
              <a:spcAft>
                <a:spcPts val="1200"/>
              </a:spcAft>
            </a:pPr>
            <a:r>
              <a:rPr lang="es-ES" sz="1200" i="1" dirty="0">
                <a:solidFill>
                  <a:schemeClr val="bg1"/>
                </a:solidFill>
                <a:latin typeface="Arial" panose="020B0604020202020204" pitchFamily="34" charset="0"/>
                <a:ea typeface="MS PMincho"/>
                <a:cs typeface="Arial" panose="020B0604020202020204" pitchFamily="34" charset="0"/>
              </a:rPr>
              <a:t>La tecnología ubica omnipresente que se vuelve imperceptible, contrasta con la computación tradicional, ya que esta, está diseñada para interactuar lo menos posible, para ser invisible </a:t>
            </a:r>
            <a:r>
              <a:rPr lang="es-ES" sz="1200" dirty="0">
                <a:solidFill>
                  <a:schemeClr val="bg1"/>
                </a:solidFill>
                <a:latin typeface="Arial" panose="020B0604020202020204" pitchFamily="34" charset="0"/>
                <a:ea typeface="MS PMincho"/>
                <a:cs typeface="Arial" panose="020B0604020202020204" pitchFamily="34" charset="0"/>
              </a:rPr>
              <a:t>“Tecnología tranquila” (Weiser &amp; </a:t>
            </a:r>
            <a:r>
              <a:rPr lang="es-ES" sz="1200" dirty="0" err="1">
                <a:solidFill>
                  <a:schemeClr val="bg1"/>
                </a:solidFill>
                <a:latin typeface="Arial" panose="020B0604020202020204" pitchFamily="34" charset="0"/>
                <a:ea typeface="MS PMincho"/>
                <a:cs typeface="Arial" panose="020B0604020202020204" pitchFamily="34" charset="0"/>
              </a:rPr>
              <a:t>Seely</a:t>
            </a:r>
            <a:r>
              <a:rPr lang="es-ES" sz="1200" dirty="0">
                <a:solidFill>
                  <a:schemeClr val="bg1"/>
                </a:solidFill>
                <a:latin typeface="Arial" panose="020B0604020202020204" pitchFamily="34" charset="0"/>
                <a:ea typeface="MS PMincho"/>
                <a:cs typeface="Arial" panose="020B0604020202020204" pitchFamily="34" charset="0"/>
              </a:rPr>
              <a:t> Brown, 1995) " </a:t>
            </a:r>
            <a:r>
              <a:rPr lang="es-ES" sz="1200" dirty="0" err="1">
                <a:solidFill>
                  <a:schemeClr val="bg1"/>
                </a:solidFill>
                <a:latin typeface="Arial" panose="020B0604020202020204" pitchFamily="34" charset="0"/>
                <a:ea typeface="MS PMincho"/>
                <a:cs typeface="Arial" panose="020B0604020202020204" pitchFamily="34" charset="0"/>
              </a:rPr>
              <a:t>Designing</a:t>
            </a:r>
            <a:r>
              <a:rPr lang="es-ES" sz="1200" dirty="0">
                <a:solidFill>
                  <a:schemeClr val="bg1"/>
                </a:solidFill>
                <a:latin typeface="Arial" panose="020B0604020202020204" pitchFamily="34" charset="0"/>
                <a:ea typeface="MS PMincho"/>
                <a:cs typeface="Arial" panose="020B0604020202020204" pitchFamily="34" charset="0"/>
              </a:rPr>
              <a:t> </a:t>
            </a:r>
            <a:r>
              <a:rPr lang="es-ES" sz="1200" dirty="0" err="1">
                <a:solidFill>
                  <a:schemeClr val="bg1"/>
                </a:solidFill>
                <a:latin typeface="Arial" panose="020B0604020202020204" pitchFamily="34" charset="0"/>
                <a:ea typeface="MS PMincho"/>
                <a:cs typeface="Arial" panose="020B0604020202020204" pitchFamily="34" charset="0"/>
              </a:rPr>
              <a:t>Calm</a:t>
            </a:r>
            <a:r>
              <a:rPr lang="es-ES" sz="1200" dirty="0">
                <a:solidFill>
                  <a:schemeClr val="bg1"/>
                </a:solidFill>
                <a:latin typeface="Arial" panose="020B0604020202020204" pitchFamily="34" charset="0"/>
                <a:ea typeface="MS PMincho"/>
                <a:cs typeface="Arial" panose="020B0604020202020204" pitchFamily="34" charset="0"/>
              </a:rPr>
              <a:t> </a:t>
            </a:r>
            <a:r>
              <a:rPr lang="es-ES" sz="1200" dirty="0" err="1">
                <a:solidFill>
                  <a:schemeClr val="bg1"/>
                </a:solidFill>
                <a:latin typeface="Arial" panose="020B0604020202020204" pitchFamily="34" charset="0"/>
                <a:ea typeface="MS PMincho"/>
                <a:cs typeface="Arial" panose="020B0604020202020204" pitchFamily="34" charset="0"/>
              </a:rPr>
              <a:t>Technology</a:t>
            </a:r>
            <a:endParaRPr lang="es-ES_tradnl" sz="1200" dirty="0">
              <a:solidFill>
                <a:schemeClr val="bg1"/>
              </a:solidFill>
              <a:latin typeface="Arial" panose="020B0604020202020204" pitchFamily="34" charset="0"/>
              <a:ea typeface="MS PMincho"/>
              <a:cs typeface="Times New Roman" panose="02020603050405020304" pitchFamily="18" charset="0"/>
            </a:endParaRPr>
          </a:p>
        </p:txBody>
      </p:sp>
      <p:pic>
        <p:nvPicPr>
          <p:cNvPr id="3" name="Imagen 2"/>
          <p:cNvPicPr>
            <a:picLocks noChangeAspect="1"/>
          </p:cNvPicPr>
          <p:nvPr/>
        </p:nvPicPr>
        <p:blipFill rotWithShape="1">
          <a:blip r:embed="rId2"/>
          <a:srcRect t="4255"/>
          <a:stretch/>
        </p:blipFill>
        <p:spPr>
          <a:xfrm>
            <a:off x="1331640" y="913283"/>
            <a:ext cx="6054972" cy="3240361"/>
          </a:xfrm>
          <a:prstGeom prst="rect">
            <a:avLst/>
          </a:prstGeom>
          <a:gradFill>
            <a:gsLst>
              <a:gs pos="45000">
                <a:srgbClr val="ADADAD"/>
              </a:gs>
              <a:gs pos="100000">
                <a:schemeClr val="bg1"/>
              </a:gs>
              <a:gs pos="81000">
                <a:srgbClr val="B0002A"/>
              </a:gs>
            </a:gsLst>
            <a:lin ang="5400000" scaled="1"/>
          </a:gradFill>
        </p:spPr>
      </p:pic>
    </p:spTree>
    <p:extLst>
      <p:ext uri="{BB962C8B-B14F-4D97-AF65-F5344CB8AC3E}">
        <p14:creationId xmlns:p14="http://schemas.microsoft.com/office/powerpoint/2010/main" val="28506857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a 3"/>
          <p:cNvGraphicFramePr/>
          <p:nvPr>
            <p:extLst>
              <p:ext uri="{D42A27DB-BD31-4B8C-83A1-F6EECF244321}">
                <p14:modId xmlns:p14="http://schemas.microsoft.com/office/powerpoint/2010/main" val="3808320742"/>
              </p:ext>
            </p:extLst>
          </p:nvPr>
        </p:nvGraphicFramePr>
        <p:xfrm>
          <a:off x="708486" y="926559"/>
          <a:ext cx="7870722" cy="39603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ítulo 2"/>
          <p:cNvSpPr txBox="1">
            <a:spLocks/>
          </p:cNvSpPr>
          <p:nvPr/>
        </p:nvSpPr>
        <p:spPr>
          <a:xfrm>
            <a:off x="917890" y="177441"/>
            <a:ext cx="8123396" cy="749118"/>
          </a:xfrm>
          <a:prstGeom prst="rect">
            <a:avLst/>
          </a:prstGeom>
        </p:spPr>
        <p:txBody>
          <a:bodyPr>
            <a:normAutofit/>
          </a:bodyPr>
          <a:lstStyle>
            <a:lvl1pPr algn="l" defTabSz="457200" rtl="0" eaLnBrk="1" latinLnBrk="0" hangingPunct="1">
              <a:spcBef>
                <a:spcPct val="0"/>
              </a:spcBef>
              <a:buNone/>
              <a:defRPr sz="2800" kern="1200">
                <a:solidFill>
                  <a:schemeClr val="tx1"/>
                </a:solidFill>
                <a:latin typeface="Arial" charset="0"/>
                <a:ea typeface="Arial" charset="0"/>
                <a:cs typeface="Arial" charset="0"/>
              </a:defRPr>
            </a:lvl1pPr>
          </a:lstStyle>
          <a:p>
            <a:r>
              <a:rPr lang="es-ES" sz="3200" dirty="0">
                <a:solidFill>
                  <a:schemeClr val="bg1">
                    <a:lumMod val="50000"/>
                  </a:schemeClr>
                </a:solidFill>
              </a:rPr>
              <a:t>Objetivos de la unidad</a:t>
            </a:r>
          </a:p>
        </p:txBody>
      </p:sp>
      <p:cxnSp>
        <p:nvCxnSpPr>
          <p:cNvPr id="10" name="Conector recto 9"/>
          <p:cNvCxnSpPr/>
          <p:nvPr/>
        </p:nvCxnSpPr>
        <p:spPr>
          <a:xfrm flipV="1">
            <a:off x="1012122" y="677075"/>
            <a:ext cx="7468763" cy="27920"/>
          </a:xfrm>
          <a:prstGeom prst="line">
            <a:avLst/>
          </a:prstGeom>
          <a:ln>
            <a:solidFill>
              <a:schemeClr val="bg1">
                <a:lumMod val="50000"/>
              </a:schemeClr>
            </a:solidFill>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0731595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txBox="1">
            <a:spLocks noGrp="1"/>
          </p:cNvSpPr>
          <p:nvPr>
            <p:ph type="ctrTitle"/>
          </p:nvPr>
        </p:nvSpPr>
        <p:spPr>
          <a:xfrm>
            <a:off x="501512" y="304760"/>
            <a:ext cx="8123396" cy="502061"/>
          </a:xfrm>
          <a:prstGeom prst="rect">
            <a:avLst/>
          </a:prstGeom>
        </p:spPr>
        <p:txBody>
          <a:bodyPr vert="horz" wrap="square" lIns="0" tIns="9525" rIns="0" bIns="0" rtlCol="0">
            <a:spAutoFit/>
          </a:bodyPr>
          <a:lstStyle/>
          <a:p>
            <a:pPr marL="9525" marR="3810">
              <a:spcBef>
                <a:spcPts val="75"/>
              </a:spcBef>
            </a:pPr>
            <a:r>
              <a:rPr lang="es-ES_tradnl" dirty="0">
                <a:solidFill>
                  <a:schemeClr val="bg1">
                    <a:lumMod val="50000"/>
                  </a:schemeClr>
                </a:solidFill>
                <a:latin typeface="Arial"/>
                <a:cs typeface="Arial"/>
              </a:rPr>
              <a:t>Componentes  </a:t>
            </a:r>
            <a:r>
              <a:rPr lang="es-ES_tradnl" dirty="0" smtClean="0">
                <a:solidFill>
                  <a:schemeClr val="bg1">
                    <a:lumMod val="50000"/>
                  </a:schemeClr>
                </a:solidFill>
                <a:latin typeface="Arial"/>
                <a:cs typeface="Arial"/>
              </a:rPr>
              <a:t>Principales de la T.U.</a:t>
            </a:r>
            <a:endParaRPr dirty="0">
              <a:solidFill>
                <a:schemeClr val="bg1">
                  <a:lumMod val="50000"/>
                </a:schemeClr>
              </a:solidFill>
              <a:latin typeface="Arial"/>
              <a:cs typeface="Arial"/>
            </a:endParaRPr>
          </a:p>
        </p:txBody>
      </p:sp>
      <p:graphicFrame>
        <p:nvGraphicFramePr>
          <p:cNvPr id="14" name="Diagrama 13"/>
          <p:cNvGraphicFramePr/>
          <p:nvPr>
            <p:extLst>
              <p:ext uri="{D42A27DB-BD31-4B8C-83A1-F6EECF244321}">
                <p14:modId xmlns:p14="http://schemas.microsoft.com/office/powerpoint/2010/main" val="561268322"/>
              </p:ext>
            </p:extLst>
          </p:nvPr>
        </p:nvGraphicFramePr>
        <p:xfrm>
          <a:off x="1515209" y="1006475"/>
          <a:ext cx="6381015" cy="3517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260499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txBox="1">
            <a:spLocks noGrp="1"/>
          </p:cNvSpPr>
          <p:nvPr>
            <p:ph type="ctrTitle"/>
          </p:nvPr>
        </p:nvSpPr>
        <p:spPr>
          <a:xfrm>
            <a:off x="501512" y="304760"/>
            <a:ext cx="8123396" cy="502061"/>
          </a:xfrm>
          <a:prstGeom prst="rect">
            <a:avLst/>
          </a:prstGeom>
        </p:spPr>
        <p:txBody>
          <a:bodyPr vert="horz" wrap="square" lIns="0" tIns="9525" rIns="0" bIns="0" rtlCol="0">
            <a:spAutoFit/>
          </a:bodyPr>
          <a:lstStyle/>
          <a:p>
            <a:pPr marL="9525" marR="3810">
              <a:spcBef>
                <a:spcPts val="75"/>
              </a:spcBef>
            </a:pPr>
            <a:r>
              <a:rPr lang="es-ES_tradnl" dirty="0" smtClean="0">
                <a:solidFill>
                  <a:schemeClr val="bg1">
                    <a:lumMod val="50000"/>
                  </a:schemeClr>
                </a:solidFill>
                <a:latin typeface="Arial"/>
                <a:cs typeface="Arial"/>
              </a:rPr>
              <a:t>Dispositivos</a:t>
            </a:r>
            <a:endParaRPr dirty="0">
              <a:solidFill>
                <a:schemeClr val="bg1">
                  <a:lumMod val="50000"/>
                </a:schemeClr>
              </a:solidFill>
              <a:latin typeface="Arial"/>
              <a:cs typeface="Arial"/>
            </a:endParaRPr>
          </a:p>
        </p:txBody>
      </p:sp>
      <p:pic>
        <p:nvPicPr>
          <p:cNvPr id="4" name="Imagen 3" descr="Whitepaper: Heightening the Security of IoT Networks ..."/>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611344" y="907804"/>
            <a:ext cx="7402679" cy="3933995"/>
          </a:xfrm>
          <a:prstGeom prst="rect">
            <a:avLst/>
          </a:prstGeom>
        </p:spPr>
      </p:pic>
      <p:sp>
        <p:nvSpPr>
          <p:cNvPr id="2" name="Rectángulo 1"/>
          <p:cNvSpPr/>
          <p:nvPr/>
        </p:nvSpPr>
        <p:spPr>
          <a:xfrm>
            <a:off x="971600" y="4804282"/>
            <a:ext cx="6246440" cy="438582"/>
          </a:xfrm>
          <a:prstGeom prst="rect">
            <a:avLst/>
          </a:prstGeom>
        </p:spPr>
        <p:txBody>
          <a:bodyPr wrap="square">
            <a:spAutoFit/>
          </a:bodyPr>
          <a:lstStyle/>
          <a:p>
            <a:r>
              <a:rPr lang="es-ES" sz="1000" dirty="0">
                <a:hlinkClick r:id="rId4"/>
              </a:rPr>
              <a:t>https://</a:t>
            </a:r>
            <a:r>
              <a:rPr lang="es-ES" sz="1000" dirty="0" smtClean="0">
                <a:hlinkClick r:id="rId4"/>
              </a:rPr>
              <a:t>www.electronics-lab.com/wp-content/uploads/2019/01/IoT.png</a:t>
            </a:r>
            <a:endParaRPr lang="es-ES" sz="1000" dirty="0" smtClean="0"/>
          </a:p>
          <a:p>
            <a:endParaRPr lang="es-ES" sz="1200" dirty="0"/>
          </a:p>
        </p:txBody>
      </p:sp>
    </p:spTree>
    <p:extLst>
      <p:ext uri="{BB962C8B-B14F-4D97-AF65-F5344CB8AC3E}">
        <p14:creationId xmlns:p14="http://schemas.microsoft.com/office/powerpoint/2010/main" val="42478817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txBox="1">
            <a:spLocks noGrp="1"/>
          </p:cNvSpPr>
          <p:nvPr>
            <p:ph type="ctrTitle"/>
          </p:nvPr>
        </p:nvSpPr>
        <p:spPr>
          <a:xfrm>
            <a:off x="501512" y="304760"/>
            <a:ext cx="8123396" cy="502061"/>
          </a:xfrm>
          <a:prstGeom prst="rect">
            <a:avLst/>
          </a:prstGeom>
        </p:spPr>
        <p:txBody>
          <a:bodyPr vert="horz" wrap="square" lIns="0" tIns="9525" rIns="0" bIns="0" rtlCol="0">
            <a:spAutoFit/>
          </a:bodyPr>
          <a:lstStyle/>
          <a:p>
            <a:pPr marL="9525" marR="3810">
              <a:spcBef>
                <a:spcPts val="75"/>
              </a:spcBef>
            </a:pPr>
            <a:r>
              <a:rPr lang="es-ES_tradnl" dirty="0" smtClean="0">
                <a:solidFill>
                  <a:schemeClr val="bg1">
                    <a:lumMod val="50000"/>
                  </a:schemeClr>
                </a:solidFill>
                <a:latin typeface="Arial"/>
                <a:cs typeface="Arial"/>
              </a:rPr>
              <a:t>Sensores</a:t>
            </a:r>
            <a:endParaRPr dirty="0">
              <a:solidFill>
                <a:schemeClr val="bg1">
                  <a:lumMod val="50000"/>
                </a:schemeClr>
              </a:solidFill>
              <a:latin typeface="Arial"/>
              <a:cs typeface="Arial"/>
            </a:endParaRPr>
          </a:p>
        </p:txBody>
      </p:sp>
      <p:sp>
        <p:nvSpPr>
          <p:cNvPr id="2" name="Rectángulo 1"/>
          <p:cNvSpPr/>
          <p:nvPr/>
        </p:nvSpPr>
        <p:spPr>
          <a:xfrm>
            <a:off x="501512" y="942112"/>
            <a:ext cx="4572000" cy="1200329"/>
          </a:xfrm>
          <a:prstGeom prst="rect">
            <a:avLst/>
          </a:prstGeom>
          <a:solidFill>
            <a:srgbClr val="981618"/>
          </a:solidFill>
        </p:spPr>
        <p:txBody>
          <a:bodyPr>
            <a:spAutoFit/>
          </a:bodyPr>
          <a:lstStyle/>
          <a:p>
            <a:pPr marL="12700" marR="5080" algn="ctr">
              <a:spcBef>
                <a:spcPts val="100"/>
              </a:spcBef>
            </a:pPr>
            <a:r>
              <a:rPr lang="es-ES" spc="-5" dirty="0">
                <a:solidFill>
                  <a:schemeClr val="bg1"/>
                </a:solidFill>
                <a:cs typeface="Arial"/>
              </a:rPr>
              <a:t>Dispositivo </a:t>
            </a:r>
            <a:r>
              <a:rPr lang="es-ES" spc="-10" dirty="0">
                <a:solidFill>
                  <a:schemeClr val="bg1"/>
                </a:solidFill>
                <a:cs typeface="Arial"/>
              </a:rPr>
              <a:t>capaz de detectar eventos </a:t>
            </a:r>
            <a:r>
              <a:rPr lang="es-ES" dirty="0">
                <a:solidFill>
                  <a:schemeClr val="bg1"/>
                </a:solidFill>
                <a:cs typeface="Arial"/>
              </a:rPr>
              <a:t>o  </a:t>
            </a:r>
            <a:r>
              <a:rPr lang="es-ES" spc="-5" dirty="0">
                <a:solidFill>
                  <a:schemeClr val="bg1"/>
                </a:solidFill>
                <a:cs typeface="Arial"/>
              </a:rPr>
              <a:t>cambios en </a:t>
            </a:r>
            <a:r>
              <a:rPr lang="es-ES" dirty="0">
                <a:solidFill>
                  <a:schemeClr val="bg1"/>
                </a:solidFill>
                <a:cs typeface="Arial"/>
              </a:rPr>
              <a:t>su </a:t>
            </a:r>
            <a:r>
              <a:rPr lang="es-ES" spc="-5" dirty="0">
                <a:solidFill>
                  <a:schemeClr val="bg1"/>
                </a:solidFill>
                <a:cs typeface="Arial"/>
              </a:rPr>
              <a:t>entorno </a:t>
            </a:r>
            <a:r>
              <a:rPr lang="es-ES" dirty="0">
                <a:solidFill>
                  <a:schemeClr val="bg1"/>
                </a:solidFill>
                <a:cs typeface="Arial"/>
              </a:rPr>
              <a:t>y </a:t>
            </a:r>
            <a:r>
              <a:rPr lang="es-ES" spc="-10" dirty="0">
                <a:solidFill>
                  <a:schemeClr val="bg1"/>
                </a:solidFill>
                <a:cs typeface="Arial"/>
              </a:rPr>
              <a:t>proporcionar </a:t>
            </a:r>
            <a:r>
              <a:rPr lang="es-ES" spc="-5" dirty="0">
                <a:solidFill>
                  <a:schemeClr val="bg1"/>
                </a:solidFill>
                <a:cs typeface="Arial"/>
              </a:rPr>
              <a:t>una  respuesta </a:t>
            </a:r>
            <a:r>
              <a:rPr lang="es-ES" spc="-10" dirty="0">
                <a:solidFill>
                  <a:schemeClr val="bg1"/>
                </a:solidFill>
                <a:cs typeface="Arial"/>
              </a:rPr>
              <a:t>(típicamente información </a:t>
            </a:r>
            <a:r>
              <a:rPr lang="es-ES" spc="-5" dirty="0">
                <a:solidFill>
                  <a:schemeClr val="bg1"/>
                </a:solidFill>
                <a:cs typeface="Arial"/>
              </a:rPr>
              <a:t>eléctrica,  </a:t>
            </a:r>
            <a:r>
              <a:rPr lang="es-ES" spc="-10" dirty="0">
                <a:solidFill>
                  <a:schemeClr val="bg1"/>
                </a:solidFill>
                <a:cs typeface="Arial"/>
              </a:rPr>
              <a:t>digital </a:t>
            </a:r>
            <a:r>
              <a:rPr lang="es-ES" dirty="0">
                <a:solidFill>
                  <a:schemeClr val="bg1"/>
                </a:solidFill>
                <a:cs typeface="Arial"/>
              </a:rPr>
              <a:t>u</a:t>
            </a:r>
            <a:r>
              <a:rPr lang="es-ES" spc="-15" dirty="0">
                <a:solidFill>
                  <a:schemeClr val="bg1"/>
                </a:solidFill>
                <a:cs typeface="Arial"/>
              </a:rPr>
              <a:t> </a:t>
            </a:r>
            <a:r>
              <a:rPr lang="es-ES" spc="-10" dirty="0">
                <a:solidFill>
                  <a:schemeClr val="bg1"/>
                </a:solidFill>
                <a:cs typeface="Arial"/>
              </a:rPr>
              <a:t>óptica).</a:t>
            </a:r>
            <a:endParaRPr lang="es-ES" dirty="0">
              <a:solidFill>
                <a:schemeClr val="bg1"/>
              </a:solidFill>
              <a:cs typeface="Arial"/>
            </a:endParaRPr>
          </a:p>
        </p:txBody>
      </p:sp>
      <p:sp>
        <p:nvSpPr>
          <p:cNvPr id="5" name="object 7"/>
          <p:cNvSpPr/>
          <p:nvPr/>
        </p:nvSpPr>
        <p:spPr>
          <a:xfrm>
            <a:off x="5220435" y="1036954"/>
            <a:ext cx="3028215" cy="2096771"/>
          </a:xfrm>
          <a:prstGeom prst="rect">
            <a:avLst/>
          </a:prstGeom>
          <a:blipFill>
            <a:blip r:embed="rId2" cstate="print"/>
            <a:stretch>
              <a:fillRect/>
            </a:stretch>
          </a:blipFill>
        </p:spPr>
        <p:txBody>
          <a:bodyPr wrap="square" lIns="0" tIns="0" rIns="0" bIns="0" rtlCol="0"/>
          <a:lstStyle/>
          <a:p>
            <a:endParaRPr/>
          </a:p>
        </p:txBody>
      </p:sp>
      <p:sp>
        <p:nvSpPr>
          <p:cNvPr id="3" name="Rectángulo 2"/>
          <p:cNvSpPr/>
          <p:nvPr/>
        </p:nvSpPr>
        <p:spPr>
          <a:xfrm>
            <a:off x="4753342" y="3505111"/>
            <a:ext cx="4572000" cy="1107996"/>
          </a:xfrm>
          <a:prstGeom prst="rect">
            <a:avLst/>
          </a:prstGeom>
        </p:spPr>
        <p:txBody>
          <a:bodyPr>
            <a:spAutoFit/>
          </a:bodyPr>
          <a:lstStyle/>
          <a:p>
            <a:r>
              <a:rPr lang="es-ES" sz="1600" b="1" spc="-5" dirty="0">
                <a:cs typeface="Arial"/>
              </a:rPr>
              <a:t>Primer iPhone, </a:t>
            </a:r>
            <a:r>
              <a:rPr lang="es-ES" sz="1600" b="1" dirty="0">
                <a:cs typeface="Arial"/>
              </a:rPr>
              <a:t>2007: solo tres </a:t>
            </a:r>
            <a:r>
              <a:rPr lang="es-ES" sz="1600" b="1" spc="-5" dirty="0">
                <a:cs typeface="Arial"/>
              </a:rPr>
              <a:t>sensores  </a:t>
            </a:r>
            <a:r>
              <a:rPr lang="es-ES" sz="1600" dirty="0">
                <a:cs typeface="Arial"/>
              </a:rPr>
              <a:t>Acelerómetro (para </a:t>
            </a:r>
            <a:r>
              <a:rPr lang="es-ES" sz="1600" spc="-5" dirty="0">
                <a:cs typeface="Arial"/>
              </a:rPr>
              <a:t>rotar la pantalla)  </a:t>
            </a:r>
            <a:endParaRPr lang="es-ES" sz="1600" spc="-5" dirty="0" smtClean="0">
              <a:cs typeface="Arial"/>
            </a:endParaRPr>
          </a:p>
          <a:p>
            <a:r>
              <a:rPr lang="es-ES" sz="1600" spc="-5" dirty="0" smtClean="0">
                <a:cs typeface="Arial"/>
              </a:rPr>
              <a:t>Proximidad </a:t>
            </a:r>
            <a:r>
              <a:rPr lang="es-ES" sz="1600" dirty="0">
                <a:cs typeface="Arial"/>
              </a:rPr>
              <a:t>(para </a:t>
            </a:r>
            <a:r>
              <a:rPr lang="es-ES" sz="1600" spc="-5" dirty="0">
                <a:cs typeface="Arial"/>
              </a:rPr>
              <a:t>inhabilitar </a:t>
            </a:r>
            <a:r>
              <a:rPr lang="es-ES" sz="1600" dirty="0">
                <a:cs typeface="Arial"/>
              </a:rPr>
              <a:t>la </a:t>
            </a:r>
            <a:r>
              <a:rPr lang="es-ES" sz="1600" spc="-5" dirty="0">
                <a:cs typeface="Arial"/>
              </a:rPr>
              <a:t>pantalla) </a:t>
            </a:r>
            <a:endParaRPr lang="es-ES" sz="1600" spc="-5" dirty="0" smtClean="0">
              <a:cs typeface="Arial"/>
            </a:endParaRPr>
          </a:p>
          <a:p>
            <a:r>
              <a:rPr lang="es-ES" sz="1600" dirty="0" smtClean="0">
                <a:cs typeface="Arial"/>
              </a:rPr>
              <a:t>Luz </a:t>
            </a:r>
            <a:r>
              <a:rPr lang="es-ES" sz="1600" dirty="0">
                <a:cs typeface="Arial"/>
              </a:rPr>
              <a:t>(controlar </a:t>
            </a:r>
            <a:r>
              <a:rPr lang="es-ES" sz="1600" spc="-5" dirty="0">
                <a:cs typeface="Arial"/>
              </a:rPr>
              <a:t>brillo </a:t>
            </a:r>
            <a:r>
              <a:rPr lang="es-ES" sz="1600" dirty="0">
                <a:cs typeface="Arial"/>
              </a:rPr>
              <a:t>de la</a:t>
            </a:r>
            <a:r>
              <a:rPr lang="es-ES" sz="1600" spc="-10" dirty="0">
                <a:cs typeface="Arial"/>
              </a:rPr>
              <a:t> </a:t>
            </a:r>
            <a:r>
              <a:rPr lang="es-ES" sz="1600" spc="-5" dirty="0">
                <a:cs typeface="Arial"/>
              </a:rPr>
              <a:t>pantalla</a:t>
            </a:r>
            <a:endParaRPr lang="es-ES_tradnl" sz="1600" dirty="0"/>
          </a:p>
        </p:txBody>
      </p:sp>
      <p:sp>
        <p:nvSpPr>
          <p:cNvPr id="6" name="Rectángulo 5"/>
          <p:cNvSpPr/>
          <p:nvPr/>
        </p:nvSpPr>
        <p:spPr>
          <a:xfrm>
            <a:off x="439620" y="2417891"/>
            <a:ext cx="4123590" cy="2031325"/>
          </a:xfrm>
          <a:prstGeom prst="rect">
            <a:avLst/>
          </a:prstGeom>
        </p:spPr>
        <p:txBody>
          <a:bodyPr wrap="square">
            <a:spAutoFit/>
          </a:bodyPr>
          <a:lstStyle/>
          <a:p>
            <a:pPr marL="285750" indent="-285750">
              <a:buClr>
                <a:srgbClr val="C00000"/>
              </a:buClr>
              <a:buFont typeface="Wingdings" panose="05000000000000000000" pitchFamily="2" charset="2"/>
              <a:buChar char="§"/>
            </a:pPr>
            <a:r>
              <a:rPr lang="es-ES_tradnl" sz="1400" dirty="0">
                <a:solidFill>
                  <a:schemeClr val="bg1">
                    <a:lumMod val="50000"/>
                  </a:schemeClr>
                </a:solidFill>
              </a:rPr>
              <a:t>Cámara → Análisis de movimientos / Colores / Microscopio / Telescopio</a:t>
            </a:r>
          </a:p>
          <a:p>
            <a:pPr marL="285750" indent="-285750">
              <a:buClr>
                <a:srgbClr val="C00000"/>
              </a:buClr>
              <a:buFont typeface="Wingdings" panose="05000000000000000000" pitchFamily="2" charset="2"/>
              <a:buChar char="§"/>
            </a:pPr>
            <a:r>
              <a:rPr lang="es-ES_tradnl" sz="1400" dirty="0">
                <a:solidFill>
                  <a:schemeClr val="bg1">
                    <a:lumMod val="50000"/>
                  </a:schemeClr>
                </a:solidFill>
              </a:rPr>
              <a:t>Micrófono → Sonido (intensidad, tono, timbre)</a:t>
            </a:r>
          </a:p>
          <a:p>
            <a:pPr marL="285750" indent="-285750">
              <a:buClr>
                <a:srgbClr val="C00000"/>
              </a:buClr>
              <a:buFont typeface="Wingdings" panose="05000000000000000000" pitchFamily="2" charset="2"/>
              <a:buChar char="§"/>
            </a:pPr>
            <a:r>
              <a:rPr lang="es-ES_tradnl" sz="1400" dirty="0">
                <a:solidFill>
                  <a:schemeClr val="bg1">
                    <a:lumMod val="50000"/>
                  </a:schemeClr>
                </a:solidFill>
              </a:rPr>
              <a:t>Acelerómetro → Aceleración</a:t>
            </a:r>
          </a:p>
          <a:p>
            <a:pPr marL="285750" indent="-285750">
              <a:buClr>
                <a:srgbClr val="C00000"/>
              </a:buClr>
              <a:buFont typeface="Wingdings" panose="05000000000000000000" pitchFamily="2" charset="2"/>
              <a:buChar char="§"/>
            </a:pPr>
            <a:r>
              <a:rPr lang="es-ES_tradnl" sz="1400" dirty="0" smtClean="0">
                <a:solidFill>
                  <a:schemeClr val="bg1">
                    <a:lumMod val="50000"/>
                  </a:schemeClr>
                </a:solidFill>
              </a:rPr>
              <a:t>Giroscopio </a:t>
            </a:r>
            <a:r>
              <a:rPr lang="es-ES_tradnl" sz="1400" dirty="0">
                <a:solidFill>
                  <a:schemeClr val="bg1">
                    <a:lumMod val="50000"/>
                  </a:schemeClr>
                </a:solidFill>
              </a:rPr>
              <a:t>→ Velocidad angular</a:t>
            </a:r>
          </a:p>
          <a:p>
            <a:pPr marL="285750" indent="-285750">
              <a:buClr>
                <a:srgbClr val="C00000"/>
              </a:buClr>
              <a:buFont typeface="Wingdings" panose="05000000000000000000" pitchFamily="2" charset="2"/>
              <a:buChar char="§"/>
            </a:pPr>
            <a:r>
              <a:rPr lang="es-ES_tradnl" sz="1400" dirty="0">
                <a:solidFill>
                  <a:schemeClr val="bg1">
                    <a:lumMod val="50000"/>
                  </a:schemeClr>
                </a:solidFill>
              </a:rPr>
              <a:t>Magnetómetro → Campo magnético / Brújula</a:t>
            </a:r>
          </a:p>
          <a:p>
            <a:pPr marL="285750" indent="-285750">
              <a:buClr>
                <a:srgbClr val="C00000"/>
              </a:buClr>
              <a:buFont typeface="Wingdings" panose="05000000000000000000" pitchFamily="2" charset="2"/>
              <a:buChar char="§"/>
            </a:pPr>
            <a:r>
              <a:rPr lang="es-ES_tradnl" sz="1400" dirty="0">
                <a:solidFill>
                  <a:schemeClr val="bg1">
                    <a:lumMod val="50000"/>
                  </a:schemeClr>
                </a:solidFill>
              </a:rPr>
              <a:t>Fotómetro → Intensidad de la luz</a:t>
            </a:r>
          </a:p>
          <a:p>
            <a:pPr marL="285750" indent="-285750">
              <a:buClr>
                <a:srgbClr val="C00000"/>
              </a:buClr>
              <a:buFont typeface="Wingdings" panose="05000000000000000000" pitchFamily="2" charset="2"/>
              <a:buChar char="§"/>
            </a:pPr>
            <a:r>
              <a:rPr lang="es-ES_tradnl" sz="1400" dirty="0">
                <a:solidFill>
                  <a:schemeClr val="bg1">
                    <a:lumMod val="50000"/>
                  </a:schemeClr>
                </a:solidFill>
              </a:rPr>
              <a:t>Barómetro → Presión</a:t>
            </a:r>
          </a:p>
          <a:p>
            <a:pPr marL="285750" indent="-285750">
              <a:buClr>
                <a:srgbClr val="C00000"/>
              </a:buClr>
              <a:buFont typeface="Wingdings" panose="05000000000000000000" pitchFamily="2" charset="2"/>
              <a:buChar char="§"/>
            </a:pPr>
            <a:r>
              <a:rPr lang="es-ES_tradnl" sz="1400" dirty="0">
                <a:solidFill>
                  <a:schemeClr val="bg1">
                    <a:lumMod val="50000"/>
                  </a:schemeClr>
                </a:solidFill>
              </a:rPr>
              <a:t>Orientación (sensor compuesto) → Inclinación</a:t>
            </a:r>
          </a:p>
        </p:txBody>
      </p:sp>
    </p:spTree>
    <p:extLst>
      <p:ext uri="{BB962C8B-B14F-4D97-AF65-F5344CB8AC3E}">
        <p14:creationId xmlns:p14="http://schemas.microsoft.com/office/powerpoint/2010/main" val="22946102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txBox="1">
            <a:spLocks noGrp="1"/>
          </p:cNvSpPr>
          <p:nvPr>
            <p:ph type="ctrTitle"/>
          </p:nvPr>
        </p:nvSpPr>
        <p:spPr>
          <a:xfrm>
            <a:off x="501512" y="304760"/>
            <a:ext cx="8123396" cy="502061"/>
          </a:xfrm>
          <a:prstGeom prst="rect">
            <a:avLst/>
          </a:prstGeom>
        </p:spPr>
        <p:txBody>
          <a:bodyPr vert="horz" wrap="square" lIns="0" tIns="9525" rIns="0" bIns="0" rtlCol="0">
            <a:spAutoFit/>
          </a:bodyPr>
          <a:lstStyle/>
          <a:p>
            <a:pPr marL="9525" marR="3810">
              <a:spcBef>
                <a:spcPts val="75"/>
              </a:spcBef>
            </a:pPr>
            <a:r>
              <a:rPr lang="es-ES_tradnl" dirty="0" smtClean="0">
                <a:solidFill>
                  <a:schemeClr val="bg1">
                    <a:lumMod val="50000"/>
                  </a:schemeClr>
                </a:solidFill>
                <a:latin typeface="Arial"/>
                <a:cs typeface="Arial"/>
              </a:rPr>
              <a:t>Infraestructura de red</a:t>
            </a:r>
            <a:endParaRPr dirty="0">
              <a:solidFill>
                <a:schemeClr val="bg1">
                  <a:lumMod val="50000"/>
                </a:schemeClr>
              </a:solidFill>
              <a:latin typeface="Arial"/>
              <a:cs typeface="Arial"/>
            </a:endParaRPr>
          </a:p>
        </p:txBody>
      </p:sp>
      <p:pic>
        <p:nvPicPr>
          <p:cNvPr id="17" name="Imagen 16"/>
          <p:cNvPicPr>
            <a:picLocks noChangeAspect="1"/>
          </p:cNvPicPr>
          <p:nvPr/>
        </p:nvPicPr>
        <p:blipFill>
          <a:blip r:embed="rId2"/>
          <a:stretch>
            <a:fillRect/>
          </a:stretch>
        </p:blipFill>
        <p:spPr>
          <a:xfrm>
            <a:off x="323528" y="985292"/>
            <a:ext cx="6182445" cy="3767106"/>
          </a:xfrm>
          <a:prstGeom prst="rect">
            <a:avLst/>
          </a:prstGeom>
        </p:spPr>
      </p:pic>
      <p:graphicFrame>
        <p:nvGraphicFramePr>
          <p:cNvPr id="18" name="Diagrama 17"/>
          <p:cNvGraphicFramePr/>
          <p:nvPr>
            <p:extLst>
              <p:ext uri="{D42A27DB-BD31-4B8C-83A1-F6EECF244321}">
                <p14:modId xmlns:p14="http://schemas.microsoft.com/office/powerpoint/2010/main" val="4174141377"/>
              </p:ext>
            </p:extLst>
          </p:nvPr>
        </p:nvGraphicFramePr>
        <p:xfrm>
          <a:off x="6660232" y="1201316"/>
          <a:ext cx="2327920" cy="2952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71115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4"/>
          <p:cNvSpPr txBox="1"/>
          <p:nvPr/>
        </p:nvSpPr>
        <p:spPr>
          <a:xfrm>
            <a:off x="6732240" y="1489348"/>
            <a:ext cx="2061526" cy="2693686"/>
          </a:xfrm>
          <a:prstGeom prst="rect">
            <a:avLst/>
          </a:prstGeom>
        </p:spPr>
        <p:txBody>
          <a:bodyPr vert="horz" wrap="square" lIns="0" tIns="9525" rIns="0" bIns="0" rtlCol="0">
            <a:spAutoFit/>
          </a:bodyPr>
          <a:lstStyle/>
          <a:p>
            <a:pPr marL="9525">
              <a:lnSpc>
                <a:spcPct val="150000"/>
              </a:lnSpc>
              <a:spcBef>
                <a:spcPts val="75"/>
              </a:spcBef>
            </a:pPr>
            <a:r>
              <a:rPr lang="es-ES" sz="2000" dirty="0" smtClean="0">
                <a:solidFill>
                  <a:srgbClr val="C00000"/>
                </a:solidFill>
              </a:rPr>
              <a:t>U-Agricultura</a:t>
            </a:r>
          </a:p>
          <a:p>
            <a:pPr marL="9525">
              <a:lnSpc>
                <a:spcPct val="150000"/>
              </a:lnSpc>
              <a:spcBef>
                <a:spcPts val="75"/>
              </a:spcBef>
            </a:pPr>
            <a:r>
              <a:rPr lang="es-ES" sz="2000" dirty="0">
                <a:solidFill>
                  <a:srgbClr val="C00000"/>
                </a:solidFill>
              </a:rPr>
              <a:t>U-Oficina </a:t>
            </a:r>
            <a:endParaRPr lang="es-ES" sz="2000" dirty="0" smtClean="0">
              <a:solidFill>
                <a:srgbClr val="C00000"/>
              </a:solidFill>
            </a:endParaRPr>
          </a:p>
          <a:p>
            <a:pPr marL="9525">
              <a:lnSpc>
                <a:spcPct val="150000"/>
              </a:lnSpc>
              <a:spcBef>
                <a:spcPts val="75"/>
              </a:spcBef>
            </a:pPr>
            <a:r>
              <a:rPr lang="es-ES" sz="2000" dirty="0" smtClean="0">
                <a:solidFill>
                  <a:srgbClr val="C00000"/>
                </a:solidFill>
              </a:rPr>
              <a:t>U-Accesibilidad</a:t>
            </a:r>
          </a:p>
          <a:p>
            <a:pPr marL="9525">
              <a:lnSpc>
                <a:spcPct val="150000"/>
              </a:lnSpc>
              <a:spcBef>
                <a:spcPts val="75"/>
              </a:spcBef>
            </a:pPr>
            <a:r>
              <a:rPr lang="es-ES" sz="2000" dirty="0" smtClean="0">
                <a:solidFill>
                  <a:srgbClr val="C00000"/>
                </a:solidFill>
              </a:rPr>
              <a:t>U-Salud</a:t>
            </a:r>
          </a:p>
          <a:p>
            <a:pPr marL="9525">
              <a:lnSpc>
                <a:spcPct val="150000"/>
              </a:lnSpc>
              <a:spcBef>
                <a:spcPts val="75"/>
              </a:spcBef>
            </a:pPr>
            <a:r>
              <a:rPr lang="es-ES" sz="2000" dirty="0">
                <a:solidFill>
                  <a:srgbClr val="C00000"/>
                </a:solidFill>
              </a:rPr>
              <a:t>U-Domótica/IoT</a:t>
            </a:r>
            <a:endParaRPr lang="es-ES" sz="2000" dirty="0" smtClean="0">
              <a:solidFill>
                <a:srgbClr val="C00000"/>
              </a:solidFill>
            </a:endParaRPr>
          </a:p>
          <a:p>
            <a:pPr marL="9525">
              <a:lnSpc>
                <a:spcPct val="150000"/>
              </a:lnSpc>
              <a:spcBef>
                <a:spcPts val="75"/>
              </a:spcBef>
            </a:pPr>
            <a:endParaRPr sz="1350" dirty="0">
              <a:solidFill>
                <a:srgbClr val="C00000"/>
              </a:solidFill>
              <a:latin typeface="Trebuchet MS"/>
              <a:cs typeface="Trebuchet MS"/>
            </a:endParaRPr>
          </a:p>
        </p:txBody>
      </p:sp>
      <p:sp>
        <p:nvSpPr>
          <p:cNvPr id="18" name="Título 17"/>
          <p:cNvSpPr>
            <a:spLocks noGrp="1"/>
          </p:cNvSpPr>
          <p:nvPr>
            <p:ph type="ctrTitle"/>
          </p:nvPr>
        </p:nvSpPr>
        <p:spPr/>
        <p:txBody>
          <a:bodyPr/>
          <a:lstStyle/>
          <a:p>
            <a:r>
              <a:rPr lang="es-ES" dirty="0">
                <a:solidFill>
                  <a:schemeClr val="bg1">
                    <a:lumMod val="50000"/>
                  </a:schemeClr>
                </a:solidFill>
              </a:rPr>
              <a:t>Escenario de la  Tecnología ubicua</a:t>
            </a:r>
            <a:endParaRPr lang="es-ES_tradnl" dirty="0">
              <a:solidFill>
                <a:schemeClr val="bg1">
                  <a:lumMod val="50000"/>
                </a:schemeClr>
              </a:solidFill>
            </a:endParaRPr>
          </a:p>
        </p:txBody>
      </p:sp>
      <p:pic>
        <p:nvPicPr>
          <p:cNvPr id="5" name="Imagen 4" descr="Transmedia Newswire | Technology | Media | Telecommunication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513" y="1057299"/>
            <a:ext cx="6010918" cy="3703155"/>
          </a:xfrm>
          <a:prstGeom prst="rect">
            <a:avLst/>
          </a:prstGeom>
        </p:spPr>
      </p:pic>
      <p:sp>
        <p:nvSpPr>
          <p:cNvPr id="9" name="Rectángulo 8"/>
          <p:cNvSpPr/>
          <p:nvPr/>
        </p:nvSpPr>
        <p:spPr>
          <a:xfrm>
            <a:off x="755576" y="4708802"/>
            <a:ext cx="6375364" cy="553998"/>
          </a:xfrm>
          <a:prstGeom prst="rect">
            <a:avLst/>
          </a:prstGeom>
        </p:spPr>
        <p:txBody>
          <a:bodyPr wrap="square">
            <a:spAutoFit/>
          </a:bodyPr>
          <a:lstStyle/>
          <a:p>
            <a:r>
              <a:rPr lang="es-ES" sz="1000" dirty="0">
                <a:hlinkClick r:id="rId3"/>
              </a:rPr>
              <a:t>https://</a:t>
            </a:r>
            <a:r>
              <a:rPr lang="es-ES" sz="1000" dirty="0" smtClean="0">
                <a:hlinkClick r:id="rId3"/>
              </a:rPr>
              <a:t>www.arcserve.com/wp-content/uploads/2018/02/IoT-Security-blog-banner.jpg</a:t>
            </a:r>
            <a:endParaRPr lang="es-ES" sz="1000" dirty="0" smtClean="0"/>
          </a:p>
          <a:p>
            <a:endParaRPr lang="es-ES" sz="1000" dirty="0" smtClean="0"/>
          </a:p>
          <a:p>
            <a:endParaRPr lang="es-ES" sz="1000" dirty="0"/>
          </a:p>
        </p:txBody>
      </p:sp>
    </p:spTree>
    <p:extLst>
      <p:ext uri="{BB962C8B-B14F-4D97-AF65-F5344CB8AC3E}">
        <p14:creationId xmlns:p14="http://schemas.microsoft.com/office/powerpoint/2010/main" val="2923180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ctrTitle"/>
          </p:nvPr>
        </p:nvSpPr>
        <p:spPr/>
        <p:txBody>
          <a:bodyPr/>
          <a:lstStyle/>
          <a:p>
            <a:r>
              <a:rPr lang="es-ES" dirty="0" smtClean="0">
                <a:solidFill>
                  <a:schemeClr val="bg1">
                    <a:lumMod val="50000"/>
                  </a:schemeClr>
                </a:solidFill>
              </a:rPr>
              <a:t>Factores de desarrollo de la T. Ubicua</a:t>
            </a:r>
            <a:endParaRPr lang="es-ES_tradnl" dirty="0">
              <a:solidFill>
                <a:schemeClr val="bg1">
                  <a:lumMod val="50000"/>
                </a:schemeClr>
              </a:solidFill>
            </a:endParaRPr>
          </a:p>
        </p:txBody>
      </p:sp>
      <p:pic>
        <p:nvPicPr>
          <p:cNvPr id="3" name="Imagen 2"/>
          <p:cNvPicPr>
            <a:picLocks noChangeAspect="1"/>
          </p:cNvPicPr>
          <p:nvPr/>
        </p:nvPicPr>
        <p:blipFill>
          <a:blip r:embed="rId2"/>
          <a:stretch>
            <a:fillRect/>
          </a:stretch>
        </p:blipFill>
        <p:spPr>
          <a:xfrm>
            <a:off x="806400" y="998743"/>
            <a:ext cx="7910128" cy="3937329"/>
          </a:xfrm>
          <a:prstGeom prst="rect">
            <a:avLst/>
          </a:prstGeom>
        </p:spPr>
      </p:pic>
      <p:pic>
        <p:nvPicPr>
          <p:cNvPr id="6" name="Imagen 5" descr="TecnoInFe: Tecnología, Informática y Educación: Usos de la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393" y="998743"/>
            <a:ext cx="1801672" cy="1209694"/>
          </a:xfrm>
          <a:prstGeom prst="rect">
            <a:avLst/>
          </a:prstGeom>
        </p:spPr>
      </p:pic>
    </p:spTree>
    <p:extLst>
      <p:ext uri="{BB962C8B-B14F-4D97-AF65-F5344CB8AC3E}">
        <p14:creationId xmlns:p14="http://schemas.microsoft.com/office/powerpoint/2010/main" val="28562207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ítulo 17"/>
          <p:cNvSpPr>
            <a:spLocks noGrp="1"/>
          </p:cNvSpPr>
          <p:nvPr>
            <p:ph type="ctrTitle"/>
          </p:nvPr>
        </p:nvSpPr>
        <p:spPr/>
        <p:txBody>
          <a:bodyPr/>
          <a:lstStyle/>
          <a:p>
            <a:r>
              <a:rPr lang="es-ES" dirty="0" smtClean="0">
                <a:solidFill>
                  <a:schemeClr val="bg1">
                    <a:lumMod val="50000"/>
                  </a:schemeClr>
                </a:solidFill>
              </a:rPr>
              <a:t>¿Qué es un BOT ?. Clasificación</a:t>
            </a:r>
            <a:endParaRPr lang="es-ES_tradnl" dirty="0">
              <a:solidFill>
                <a:schemeClr val="bg1">
                  <a:lumMod val="50000"/>
                </a:schemeClr>
              </a:solidFill>
            </a:endParaRPr>
          </a:p>
        </p:txBody>
      </p:sp>
      <p:sp>
        <p:nvSpPr>
          <p:cNvPr id="11" name="Rectángulo 10"/>
          <p:cNvSpPr/>
          <p:nvPr/>
        </p:nvSpPr>
        <p:spPr>
          <a:xfrm>
            <a:off x="1259632" y="976997"/>
            <a:ext cx="7200800" cy="2031325"/>
          </a:xfrm>
          <a:prstGeom prst="rect">
            <a:avLst/>
          </a:prstGeom>
        </p:spPr>
        <p:txBody>
          <a:bodyPr wrap="square">
            <a:spAutoFit/>
          </a:bodyPr>
          <a:lstStyle/>
          <a:p>
            <a:pPr algn="r"/>
            <a:r>
              <a:rPr lang="es-ES_tradnl" dirty="0">
                <a:solidFill>
                  <a:srgbClr val="C00000"/>
                </a:solidFill>
                <a:latin typeface="Arial" panose="020B0604020202020204" pitchFamily="34" charset="0"/>
                <a:ea typeface="MS PMincho"/>
              </a:rPr>
              <a:t>Los chatbots son programas informáticos que tienen la habilidad de interactuar con personas utilizando interfaces basadas en el lenguaje. Su propósito es simular una conversación humana inteligente de modo que, en general, el interlocutor tenga una experiencia lo más parecida posible a la conversación con otra </a:t>
            </a:r>
            <a:r>
              <a:rPr lang="es-ES_tradnl" dirty="0" smtClean="0">
                <a:solidFill>
                  <a:srgbClr val="C00000"/>
                </a:solidFill>
                <a:latin typeface="Arial" panose="020B0604020202020204" pitchFamily="34" charset="0"/>
                <a:ea typeface="MS PMincho"/>
              </a:rPr>
              <a:t>persona.</a:t>
            </a:r>
            <a:br>
              <a:rPr lang="es-ES_tradnl" dirty="0" smtClean="0">
                <a:solidFill>
                  <a:srgbClr val="C00000"/>
                </a:solidFill>
                <a:latin typeface="Arial" panose="020B0604020202020204" pitchFamily="34" charset="0"/>
                <a:ea typeface="MS PMincho"/>
              </a:rPr>
            </a:br>
            <a:r>
              <a:rPr lang="es-ES_tradnl" dirty="0" smtClean="0">
                <a:solidFill>
                  <a:srgbClr val="C00000"/>
                </a:solidFill>
                <a:latin typeface="Arial" panose="020B0604020202020204" pitchFamily="34" charset="0"/>
                <a:ea typeface="MS PMincho"/>
              </a:rPr>
              <a:t> </a:t>
            </a:r>
            <a:r>
              <a:rPr lang="es-ES_tradnl" dirty="0">
                <a:solidFill>
                  <a:srgbClr val="C00000"/>
                </a:solidFill>
                <a:latin typeface="Arial" panose="020B0604020202020204" pitchFamily="34" charset="0"/>
                <a:ea typeface="MS PMincho"/>
              </a:rPr>
              <a:t>(Allison, 2011</a:t>
            </a:r>
            <a:r>
              <a:rPr lang="es-ES_tradnl" dirty="0" smtClean="0">
                <a:solidFill>
                  <a:srgbClr val="C00000"/>
                </a:solidFill>
                <a:latin typeface="Arial" panose="020B0604020202020204" pitchFamily="34" charset="0"/>
                <a:ea typeface="MS PMincho"/>
              </a:rPr>
              <a:t>).</a:t>
            </a:r>
            <a:endParaRPr lang="es-ES" dirty="0"/>
          </a:p>
        </p:txBody>
      </p:sp>
      <p:pic>
        <p:nvPicPr>
          <p:cNvPr id="2054" name="Picture 6" descr="https://www.adslzone.net/app/uploads-adslzone.net/2020/07/Bots-de-Telegram-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569468"/>
            <a:ext cx="4032448" cy="2111629"/>
          </a:xfrm>
          <a:prstGeom prst="rect">
            <a:avLst/>
          </a:prstGeom>
          <a:noFill/>
          <a:extLst>
            <a:ext uri="{909E8E84-426E-40DD-AFC4-6F175D3DCCD1}">
              <a14:hiddenFill xmlns:a14="http://schemas.microsoft.com/office/drawing/2010/main">
                <a:solidFill>
                  <a:srgbClr val="FFFFFF"/>
                </a:solidFill>
              </a14:hiddenFill>
            </a:ext>
          </a:extLst>
        </p:spPr>
      </p:pic>
      <p:sp>
        <p:nvSpPr>
          <p:cNvPr id="13" name="Rectángulo 12"/>
          <p:cNvSpPr/>
          <p:nvPr/>
        </p:nvSpPr>
        <p:spPr>
          <a:xfrm>
            <a:off x="611560" y="4681097"/>
            <a:ext cx="4572000" cy="369332"/>
          </a:xfrm>
          <a:prstGeom prst="rect">
            <a:avLst/>
          </a:prstGeom>
        </p:spPr>
        <p:txBody>
          <a:bodyPr>
            <a:spAutoFit/>
          </a:bodyPr>
          <a:lstStyle/>
          <a:p>
            <a:r>
              <a:rPr lang="es-ES" sz="900" dirty="0">
                <a:solidFill>
                  <a:schemeClr val="bg1">
                    <a:lumMod val="50000"/>
                  </a:schemeClr>
                </a:solidFill>
                <a:hlinkClick r:id="rId3"/>
              </a:rPr>
              <a:t>https://www.adslzone.net/como-se-hace/telegram/bots-funcionamiento</a:t>
            </a:r>
            <a:r>
              <a:rPr lang="es-ES" sz="900" dirty="0" smtClean="0">
                <a:solidFill>
                  <a:schemeClr val="bg1">
                    <a:lumMod val="50000"/>
                  </a:schemeClr>
                </a:solidFill>
                <a:hlinkClick r:id="rId3"/>
              </a:rPr>
              <a:t>/</a:t>
            </a:r>
            <a:endParaRPr lang="es-ES" sz="900" dirty="0" smtClean="0">
              <a:solidFill>
                <a:schemeClr val="bg1">
                  <a:lumMod val="50000"/>
                </a:schemeClr>
              </a:solidFill>
            </a:endParaRPr>
          </a:p>
          <a:p>
            <a:endParaRPr lang="es-ES" sz="900" dirty="0">
              <a:solidFill>
                <a:schemeClr val="bg1">
                  <a:lumMod val="50000"/>
                </a:schemeClr>
              </a:solidFill>
            </a:endParaRPr>
          </a:p>
        </p:txBody>
      </p:sp>
      <p:pic>
        <p:nvPicPr>
          <p:cNvPr id="2056" name="Picture 8" descr="good-bots-bad-bo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1952" y="3217540"/>
            <a:ext cx="3408908" cy="1559917"/>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14"/>
          <p:cNvSpPr/>
          <p:nvPr/>
        </p:nvSpPr>
        <p:spPr>
          <a:xfrm>
            <a:off x="5364088" y="4646652"/>
            <a:ext cx="3672408" cy="369332"/>
          </a:xfrm>
          <a:prstGeom prst="rect">
            <a:avLst/>
          </a:prstGeom>
        </p:spPr>
        <p:txBody>
          <a:bodyPr wrap="square">
            <a:spAutoFit/>
          </a:bodyPr>
          <a:lstStyle/>
          <a:p>
            <a:r>
              <a:rPr lang="es-ES" sz="900" dirty="0">
                <a:hlinkClick r:id="rId5"/>
              </a:rPr>
              <a:t>https://puentesdigitales.com/2017/02/10/mas-robots-que-humanos</a:t>
            </a:r>
            <a:r>
              <a:rPr lang="es-ES" sz="900" dirty="0" smtClean="0">
                <a:hlinkClick r:id="rId5"/>
              </a:rPr>
              <a:t>/</a:t>
            </a:r>
            <a:endParaRPr lang="es-ES" sz="900" dirty="0" smtClean="0"/>
          </a:p>
          <a:p>
            <a:endParaRPr lang="es-ES" sz="900" dirty="0"/>
          </a:p>
        </p:txBody>
      </p:sp>
    </p:spTree>
    <p:extLst>
      <p:ext uri="{BB962C8B-B14F-4D97-AF65-F5344CB8AC3E}">
        <p14:creationId xmlns:p14="http://schemas.microsoft.com/office/powerpoint/2010/main" val="16754702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ítulo 17"/>
          <p:cNvSpPr>
            <a:spLocks noGrp="1"/>
          </p:cNvSpPr>
          <p:nvPr>
            <p:ph type="ctrTitle"/>
          </p:nvPr>
        </p:nvSpPr>
        <p:spPr/>
        <p:txBody>
          <a:bodyPr/>
          <a:lstStyle/>
          <a:p>
            <a:r>
              <a:rPr lang="es-ES" dirty="0" smtClean="0">
                <a:solidFill>
                  <a:schemeClr val="bg1">
                    <a:lumMod val="50000"/>
                  </a:schemeClr>
                </a:solidFill>
              </a:rPr>
              <a:t>Clasificación de los Bot (buenos)</a:t>
            </a:r>
            <a:endParaRPr lang="es-ES_tradnl" dirty="0">
              <a:solidFill>
                <a:schemeClr val="bg1">
                  <a:lumMod val="50000"/>
                </a:schemeClr>
              </a:solidFill>
            </a:endParaRPr>
          </a:p>
        </p:txBody>
      </p:sp>
      <p:graphicFrame>
        <p:nvGraphicFramePr>
          <p:cNvPr id="3" name="Diagrama 2"/>
          <p:cNvGraphicFramePr/>
          <p:nvPr>
            <p:extLst>
              <p:ext uri="{D42A27DB-BD31-4B8C-83A1-F6EECF244321}">
                <p14:modId xmlns:p14="http://schemas.microsoft.com/office/powerpoint/2010/main" val="626025747"/>
              </p:ext>
            </p:extLst>
          </p:nvPr>
        </p:nvGraphicFramePr>
        <p:xfrm>
          <a:off x="1515210" y="954765"/>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Imagen 5"/>
          <p:cNvPicPr>
            <a:picLocks noChangeAspect="1"/>
          </p:cNvPicPr>
          <p:nvPr/>
        </p:nvPicPr>
        <p:blipFill>
          <a:blip r:embed="rId7"/>
          <a:stretch>
            <a:fillRect/>
          </a:stretch>
        </p:blipFill>
        <p:spPr>
          <a:xfrm>
            <a:off x="251520" y="1370806"/>
            <a:ext cx="2200582" cy="3096057"/>
          </a:xfrm>
          <a:prstGeom prst="rect">
            <a:avLst/>
          </a:prstGeom>
        </p:spPr>
      </p:pic>
    </p:spTree>
    <p:extLst>
      <p:ext uri="{BB962C8B-B14F-4D97-AF65-F5344CB8AC3E}">
        <p14:creationId xmlns:p14="http://schemas.microsoft.com/office/powerpoint/2010/main" val="40638483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ítulo 17"/>
          <p:cNvSpPr>
            <a:spLocks noGrp="1"/>
          </p:cNvSpPr>
          <p:nvPr>
            <p:ph type="ctrTitle"/>
          </p:nvPr>
        </p:nvSpPr>
        <p:spPr/>
        <p:txBody>
          <a:bodyPr/>
          <a:lstStyle/>
          <a:p>
            <a:r>
              <a:rPr lang="es-ES" dirty="0" smtClean="0">
                <a:solidFill>
                  <a:schemeClr val="bg1">
                    <a:lumMod val="50000"/>
                  </a:schemeClr>
                </a:solidFill>
              </a:rPr>
              <a:t>Elaboración de un Bot</a:t>
            </a:r>
            <a:endParaRPr lang="es-ES_tradnl" dirty="0">
              <a:solidFill>
                <a:schemeClr val="bg1">
                  <a:lumMod val="50000"/>
                </a:schemeClr>
              </a:solidFill>
            </a:endParaRPr>
          </a:p>
        </p:txBody>
      </p:sp>
      <p:graphicFrame>
        <p:nvGraphicFramePr>
          <p:cNvPr id="7" name="Diagrama 6"/>
          <p:cNvGraphicFramePr/>
          <p:nvPr>
            <p:extLst>
              <p:ext uri="{D42A27DB-BD31-4B8C-83A1-F6EECF244321}">
                <p14:modId xmlns:p14="http://schemas.microsoft.com/office/powerpoint/2010/main" val="3159342607"/>
              </p:ext>
            </p:extLst>
          </p:nvPr>
        </p:nvGraphicFramePr>
        <p:xfrm>
          <a:off x="-108520" y="920722"/>
          <a:ext cx="6245225" cy="38296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Imagen 1" descr="Snatchbot_logo | Logo of SnatchBot the chatbot building ..."/>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53116" y="1489348"/>
            <a:ext cx="3009900" cy="3009900"/>
          </a:xfrm>
          <a:prstGeom prst="rect">
            <a:avLst/>
          </a:prstGeom>
        </p:spPr>
      </p:pic>
      <p:sp>
        <p:nvSpPr>
          <p:cNvPr id="4" name="Rectángulo 3"/>
          <p:cNvSpPr/>
          <p:nvPr/>
        </p:nvSpPr>
        <p:spPr>
          <a:xfrm>
            <a:off x="5580112" y="4633722"/>
            <a:ext cx="3355908" cy="369332"/>
          </a:xfrm>
          <a:prstGeom prst="rect">
            <a:avLst/>
          </a:prstGeom>
        </p:spPr>
        <p:txBody>
          <a:bodyPr wrap="square">
            <a:spAutoFit/>
          </a:bodyPr>
          <a:lstStyle/>
          <a:p>
            <a:r>
              <a:rPr lang="es-ES" sz="900" dirty="0">
                <a:hlinkClick r:id="rId8"/>
              </a:rPr>
              <a:t>https://</a:t>
            </a:r>
            <a:r>
              <a:rPr lang="es-ES" sz="900" dirty="0" smtClean="0">
                <a:hlinkClick r:id="rId8"/>
              </a:rPr>
              <a:t>live.staticflickr.com/1896/29823047657_c987e4a30f.jpg</a:t>
            </a:r>
            <a:endParaRPr lang="es-ES" sz="900" dirty="0" smtClean="0"/>
          </a:p>
          <a:p>
            <a:endParaRPr lang="es-ES" sz="900" dirty="0"/>
          </a:p>
        </p:txBody>
      </p:sp>
      <p:sp>
        <p:nvSpPr>
          <p:cNvPr id="8" name="CuadroTexto 7"/>
          <p:cNvSpPr txBox="1"/>
          <p:nvPr/>
        </p:nvSpPr>
        <p:spPr>
          <a:xfrm>
            <a:off x="6513756" y="985292"/>
            <a:ext cx="1872208" cy="369332"/>
          </a:xfrm>
          <a:prstGeom prst="rect">
            <a:avLst/>
          </a:prstGeom>
          <a:noFill/>
        </p:spPr>
        <p:txBody>
          <a:bodyPr wrap="square" rtlCol="0">
            <a:spAutoFit/>
          </a:bodyPr>
          <a:lstStyle/>
          <a:p>
            <a:r>
              <a:rPr lang="es-ES" dirty="0" smtClean="0"/>
              <a:t>SnatchBot</a:t>
            </a:r>
            <a:endParaRPr lang="es-ES" dirty="0"/>
          </a:p>
        </p:txBody>
      </p:sp>
    </p:spTree>
    <p:extLst>
      <p:ext uri="{BB962C8B-B14F-4D97-AF65-F5344CB8AC3E}">
        <p14:creationId xmlns:p14="http://schemas.microsoft.com/office/powerpoint/2010/main" val="14892956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1518328" y="1529182"/>
            <a:ext cx="6477000" cy="1754326"/>
          </a:xfrm>
          <a:prstGeom prst="rect">
            <a:avLst/>
          </a:prstGeom>
          <a:noFill/>
        </p:spPr>
        <p:txBody>
          <a:bodyPr wrap="square" rtlCol="0">
            <a:spAutoFit/>
          </a:bodyPr>
          <a:lstStyle/>
          <a:p>
            <a:pPr algn="ctr"/>
            <a:r>
              <a:rPr lang="es-ES" sz="5400" dirty="0" smtClean="0">
                <a:solidFill>
                  <a:schemeClr val="tx2">
                    <a:lumMod val="75000"/>
                    <a:lumOff val="25000"/>
                  </a:schemeClr>
                </a:solidFill>
                <a:ea typeface="Roboto" pitchFamily="2" charset="0"/>
              </a:rPr>
              <a:t>Muchas gracias por vuestra atención</a:t>
            </a:r>
            <a:endParaRPr lang="es-ES_tradnl" sz="5400" dirty="0">
              <a:solidFill>
                <a:schemeClr val="tx2">
                  <a:lumMod val="75000"/>
                  <a:lumOff val="25000"/>
                </a:schemeClr>
              </a:solidFill>
              <a:ea typeface="Roboto" pitchFamily="2" charset="0"/>
            </a:endParaRPr>
          </a:p>
        </p:txBody>
      </p:sp>
    </p:spTree>
    <p:extLst>
      <p:ext uri="{BB962C8B-B14F-4D97-AF65-F5344CB8AC3E}">
        <p14:creationId xmlns:p14="http://schemas.microsoft.com/office/powerpoint/2010/main" val="26534689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0"/>
          </p:nvPr>
        </p:nvSpPr>
        <p:spPr>
          <a:xfrm>
            <a:off x="683568" y="-25386"/>
            <a:ext cx="3389498" cy="792088"/>
          </a:xfrm>
        </p:spPr>
        <p:txBody>
          <a:bodyPr/>
          <a:lstStyle/>
          <a:p>
            <a:pPr>
              <a:lnSpc>
                <a:spcPts val="6200"/>
              </a:lnSpc>
            </a:pPr>
            <a:r>
              <a:rPr lang="es-ES" sz="3600" dirty="0" smtClean="0"/>
              <a:t>Contenidos</a:t>
            </a:r>
            <a:endParaRPr lang="es-ES_tradnl" sz="3600" dirty="0"/>
          </a:p>
        </p:txBody>
      </p:sp>
      <p:sp>
        <p:nvSpPr>
          <p:cNvPr id="2" name="CuadroTexto 1"/>
          <p:cNvSpPr txBox="1"/>
          <p:nvPr/>
        </p:nvSpPr>
        <p:spPr>
          <a:xfrm>
            <a:off x="395536" y="841276"/>
            <a:ext cx="5400600" cy="3760004"/>
          </a:xfrm>
          <a:prstGeom prst="rect">
            <a:avLst/>
          </a:prstGeom>
          <a:solidFill>
            <a:schemeClr val="bg1"/>
          </a:solidFill>
        </p:spPr>
        <p:txBody>
          <a:bodyPr wrap="square" rtlCol="0">
            <a:spAutoFit/>
          </a:bodyPr>
          <a:lstStyle/>
          <a:p>
            <a:pPr marL="742950" lvl="1" indent="-285750">
              <a:lnSpc>
                <a:spcPts val="2200"/>
              </a:lnSpc>
              <a:buClr>
                <a:srgbClr val="C00000"/>
              </a:buClr>
              <a:buFont typeface="Arial" panose="020B0604020202020204" pitchFamily="34" charset="0"/>
              <a:buChar char="»"/>
            </a:pPr>
            <a:r>
              <a:rPr lang="es-ES" sz="1600" dirty="0" smtClean="0"/>
              <a:t>Introducción</a:t>
            </a:r>
          </a:p>
          <a:p>
            <a:pPr marL="742950" lvl="1" indent="-285750">
              <a:lnSpc>
                <a:spcPts val="2200"/>
              </a:lnSpc>
              <a:buClr>
                <a:srgbClr val="C00000"/>
              </a:buClr>
              <a:buFont typeface="Arial" panose="020B0604020202020204" pitchFamily="34" charset="0"/>
              <a:buChar char="»"/>
            </a:pPr>
            <a:r>
              <a:rPr lang="es-ES" sz="1600" dirty="0" smtClean="0"/>
              <a:t>Origen de las telecomunicaciones</a:t>
            </a:r>
          </a:p>
          <a:p>
            <a:pPr marL="742950" lvl="1" indent="-285750">
              <a:lnSpc>
                <a:spcPts val="2200"/>
              </a:lnSpc>
              <a:buClr>
                <a:srgbClr val="C00000"/>
              </a:buClr>
              <a:buFont typeface="Arial" panose="020B0604020202020204" pitchFamily="34" charset="0"/>
              <a:buChar char="»"/>
            </a:pPr>
            <a:r>
              <a:rPr lang="es-ES" sz="1600" dirty="0" smtClean="0"/>
              <a:t>8 hitos de la historia de las telecomunicaciones</a:t>
            </a:r>
          </a:p>
          <a:p>
            <a:pPr marL="742950" lvl="1" indent="-285750">
              <a:lnSpc>
                <a:spcPts val="2200"/>
              </a:lnSpc>
              <a:buClr>
                <a:srgbClr val="C00000"/>
              </a:buClr>
              <a:buFont typeface="Arial" panose="020B0604020202020204" pitchFamily="34" charset="0"/>
              <a:buChar char="»"/>
            </a:pPr>
            <a:r>
              <a:rPr lang="es-ES" sz="1600" dirty="0" smtClean="0"/>
              <a:t>Origen de la tecnología móvil</a:t>
            </a:r>
          </a:p>
          <a:p>
            <a:pPr marL="742950" lvl="1" indent="-285750">
              <a:lnSpc>
                <a:spcPts val="2200"/>
              </a:lnSpc>
              <a:buClr>
                <a:srgbClr val="C00000"/>
              </a:buClr>
              <a:buFont typeface="Arial" panose="020B0604020202020204" pitchFamily="34" charset="0"/>
              <a:buChar char="»"/>
            </a:pPr>
            <a:r>
              <a:rPr lang="es-ES" sz="1600" dirty="0" smtClean="0"/>
              <a:t>Evolución de la tecnología móvil</a:t>
            </a:r>
          </a:p>
          <a:p>
            <a:pPr marL="742950" lvl="1" indent="-285750">
              <a:lnSpc>
                <a:spcPts val="2200"/>
              </a:lnSpc>
              <a:buClr>
                <a:srgbClr val="C00000"/>
              </a:buClr>
              <a:buFont typeface="Arial" panose="020B0604020202020204" pitchFamily="34" charset="0"/>
              <a:buChar char="»"/>
            </a:pPr>
            <a:r>
              <a:rPr lang="es-ES" sz="1600" dirty="0" smtClean="0"/>
              <a:t>Funcionamiento de la red móvil</a:t>
            </a:r>
          </a:p>
          <a:p>
            <a:pPr marL="742950" lvl="1" indent="-285750">
              <a:lnSpc>
                <a:spcPts val="2200"/>
              </a:lnSpc>
              <a:buClr>
                <a:srgbClr val="C00000"/>
              </a:buClr>
              <a:buFont typeface="Arial" panose="020B0604020202020204" pitchFamily="34" charset="0"/>
              <a:buChar char="»"/>
            </a:pPr>
            <a:r>
              <a:rPr lang="es-ES" sz="1600" dirty="0" smtClean="0"/>
              <a:t>Tecnología ubicua</a:t>
            </a:r>
          </a:p>
          <a:p>
            <a:pPr marL="742950" lvl="1" indent="-285750">
              <a:lnSpc>
                <a:spcPts val="2200"/>
              </a:lnSpc>
              <a:buClr>
                <a:srgbClr val="C00000"/>
              </a:buClr>
              <a:buFont typeface="Arial" panose="020B0604020202020204" pitchFamily="34" charset="0"/>
              <a:buChar char="»"/>
            </a:pPr>
            <a:r>
              <a:rPr lang="es-ES" sz="1600" dirty="0" smtClean="0"/>
              <a:t>Características principales de la T.U.</a:t>
            </a:r>
          </a:p>
          <a:p>
            <a:pPr marL="742950" lvl="1" indent="-285750">
              <a:lnSpc>
                <a:spcPts val="2200"/>
              </a:lnSpc>
              <a:buClr>
                <a:srgbClr val="C00000"/>
              </a:buClr>
              <a:buFont typeface="Arial" panose="020B0604020202020204" pitchFamily="34" charset="0"/>
              <a:buChar char="»"/>
            </a:pPr>
            <a:r>
              <a:rPr lang="es-ES" sz="1600" dirty="0" smtClean="0"/>
              <a:t>Componentes de la T.U.</a:t>
            </a:r>
          </a:p>
          <a:p>
            <a:pPr marL="742950" lvl="1" indent="-285750">
              <a:lnSpc>
                <a:spcPts val="2200"/>
              </a:lnSpc>
              <a:buClr>
                <a:srgbClr val="C00000"/>
              </a:buClr>
              <a:buFont typeface="Arial" panose="020B0604020202020204" pitchFamily="34" charset="0"/>
              <a:buChar char="»"/>
            </a:pPr>
            <a:r>
              <a:rPr lang="es-ES" sz="1600" dirty="0" smtClean="0"/>
              <a:t>Escenarios de la T.U.</a:t>
            </a:r>
          </a:p>
          <a:p>
            <a:pPr marL="742950" lvl="1" indent="-285750">
              <a:lnSpc>
                <a:spcPts val="2200"/>
              </a:lnSpc>
              <a:buClr>
                <a:srgbClr val="C00000"/>
              </a:buClr>
              <a:buFont typeface="Arial" panose="020B0604020202020204" pitchFamily="34" charset="0"/>
              <a:buChar char="»"/>
            </a:pPr>
            <a:r>
              <a:rPr lang="es-ES" sz="1600" dirty="0" smtClean="0"/>
              <a:t>Factores de desarrollo de la T.U.</a:t>
            </a:r>
          </a:p>
          <a:p>
            <a:pPr marL="742950" lvl="1" indent="-285750">
              <a:lnSpc>
                <a:spcPts val="2200"/>
              </a:lnSpc>
              <a:buClr>
                <a:srgbClr val="C00000"/>
              </a:buClr>
              <a:buFont typeface="Arial" panose="020B0604020202020204" pitchFamily="34" charset="0"/>
              <a:buChar char="»"/>
            </a:pPr>
            <a:r>
              <a:rPr lang="es-ES" sz="1600" dirty="0" smtClean="0"/>
              <a:t>Bot: ¿qué es?</a:t>
            </a:r>
          </a:p>
          <a:p>
            <a:pPr marL="742950" lvl="1" indent="-285750">
              <a:lnSpc>
                <a:spcPts val="2200"/>
              </a:lnSpc>
              <a:buClr>
                <a:srgbClr val="C00000"/>
              </a:buClr>
              <a:buFont typeface="Arial" panose="020B0604020202020204" pitchFamily="34" charset="0"/>
              <a:buChar char="»"/>
            </a:pPr>
            <a:r>
              <a:rPr lang="es-ES" sz="1600" dirty="0" smtClean="0"/>
              <a:t>SnatchBot</a:t>
            </a:r>
            <a:endParaRPr lang="es-ES" b="1" dirty="0"/>
          </a:p>
        </p:txBody>
      </p:sp>
      <p:pic>
        <p:nvPicPr>
          <p:cNvPr id="3" name="Imagen 2" descr="Microsoft ha comprado tu teclado móvil favorito: SwiftKey"/>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308334" y="1066626"/>
            <a:ext cx="4421308" cy="2458952"/>
          </a:xfrm>
          <a:prstGeom prst="rect">
            <a:avLst/>
          </a:prstGeom>
        </p:spPr>
      </p:pic>
    </p:spTree>
    <p:extLst>
      <p:ext uri="{BB962C8B-B14F-4D97-AF65-F5344CB8AC3E}">
        <p14:creationId xmlns:p14="http://schemas.microsoft.com/office/powerpoint/2010/main" val="33186829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G_0895web2_RET.jpg"/>
          <p:cNvPicPr>
            <a:picLocks noChangeAspect="1"/>
          </p:cNvPicPr>
          <p:nvPr/>
        </p:nvPicPr>
        <p:blipFill rotWithShape="1">
          <a:blip r:embed="rId2">
            <a:extLst>
              <a:ext uri="{28A0092B-C50C-407E-A947-70E740481C1C}">
                <a14:useLocalDpi xmlns:a14="http://schemas.microsoft.com/office/drawing/2010/main" val="0"/>
              </a:ext>
            </a:extLst>
          </a:blip>
          <a:srcRect t="20557" b="4935"/>
          <a:stretch/>
        </p:blipFill>
        <p:spPr>
          <a:xfrm>
            <a:off x="0" y="-1"/>
            <a:ext cx="9144000" cy="4544287"/>
          </a:xfrm>
          <a:prstGeom prst="rect">
            <a:avLst/>
          </a:prstGeom>
        </p:spPr>
      </p:pic>
    </p:spTree>
    <p:extLst>
      <p:ext uri="{BB962C8B-B14F-4D97-AF65-F5344CB8AC3E}">
        <p14:creationId xmlns:p14="http://schemas.microsoft.com/office/powerpoint/2010/main" val="12947761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ctrTitle"/>
          </p:nvPr>
        </p:nvSpPr>
        <p:spPr>
          <a:xfrm>
            <a:off x="457200" y="207813"/>
            <a:ext cx="8123396" cy="749118"/>
          </a:xfrm>
        </p:spPr>
        <p:txBody>
          <a:bodyPr>
            <a:normAutofit/>
          </a:bodyPr>
          <a:lstStyle/>
          <a:p>
            <a:r>
              <a:rPr lang="es-ES" sz="3200" dirty="0" smtClean="0">
                <a:solidFill>
                  <a:schemeClr val="bg1">
                    <a:lumMod val="50000"/>
                  </a:schemeClr>
                </a:solidFill>
              </a:rPr>
              <a:t>Introducción</a:t>
            </a:r>
            <a:endParaRPr lang="es-ES_tradnl" sz="3200" dirty="0">
              <a:solidFill>
                <a:schemeClr val="bg1">
                  <a:lumMod val="50000"/>
                </a:schemeClr>
              </a:solidFill>
            </a:endParaRPr>
          </a:p>
        </p:txBody>
      </p:sp>
      <p:sp>
        <p:nvSpPr>
          <p:cNvPr id="8" name="Rectángulo 7"/>
          <p:cNvSpPr/>
          <p:nvPr/>
        </p:nvSpPr>
        <p:spPr>
          <a:xfrm>
            <a:off x="457200" y="956931"/>
            <a:ext cx="8323510" cy="2031325"/>
          </a:xfrm>
          <a:prstGeom prst="rect">
            <a:avLst/>
          </a:prstGeom>
        </p:spPr>
        <p:txBody>
          <a:bodyPr wrap="square">
            <a:spAutoFit/>
          </a:bodyPr>
          <a:lstStyle/>
          <a:p>
            <a:pPr algn="just"/>
            <a:r>
              <a:rPr lang="es-ES" dirty="0"/>
              <a:t>Nos encontramos en una sociedad dominada por el binomio Comunicación – Conocimiento. Si nos fijamos en la evolución  que ha experimentado la telefonía móvil, vemos que se ha pasado de un crecimiento exponencial del número de usuarios a un estado de consolidación, esto hace que lo más importante ya no sólo sea comunicarse sino,  sacar el máximo partido a todo tipo de terminales móviles, utilizando aplicaciones de innovadores contenidos que hacen y harán de la movilidad un paraíso de la usabilidad.</a:t>
            </a:r>
          </a:p>
        </p:txBody>
      </p:sp>
      <p:graphicFrame>
        <p:nvGraphicFramePr>
          <p:cNvPr id="9" name="Marcador de contenido 3"/>
          <p:cNvGraphicFramePr>
            <a:graphicFrameLocks/>
          </p:cNvGraphicFramePr>
          <p:nvPr>
            <p:extLst>
              <p:ext uri="{D42A27DB-BD31-4B8C-83A1-F6EECF244321}">
                <p14:modId xmlns:p14="http://schemas.microsoft.com/office/powerpoint/2010/main" val="982964833"/>
              </p:ext>
            </p:extLst>
          </p:nvPr>
        </p:nvGraphicFramePr>
        <p:xfrm>
          <a:off x="457200" y="2923953"/>
          <a:ext cx="6645349" cy="19766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143956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63712">
              <a:srgbClr val="D0D0D0"/>
            </a:gs>
            <a:gs pos="40000">
              <a:srgbClr val="8A898B"/>
            </a:gs>
            <a:gs pos="97000">
              <a:srgbClr val="838383"/>
            </a:gs>
          </a:gsLst>
          <a:lin ang="5400000" scaled="1"/>
        </a:gradFill>
        <a:effectLst/>
      </p:bgPr>
    </p:bg>
    <p:spTree>
      <p:nvGrpSpPr>
        <p:cNvPr id="1" name=""/>
        <p:cNvGrpSpPr/>
        <p:nvPr/>
      </p:nvGrpSpPr>
      <p:grpSpPr>
        <a:xfrm>
          <a:off x="0" y="0"/>
          <a:ext cx="0" cy="0"/>
          <a:chOff x="0" y="0"/>
          <a:chExt cx="0" cy="0"/>
        </a:xfrm>
      </p:grpSpPr>
      <p:sp>
        <p:nvSpPr>
          <p:cNvPr id="4" name="Título 3"/>
          <p:cNvSpPr>
            <a:spLocks noGrp="1"/>
          </p:cNvSpPr>
          <p:nvPr>
            <p:ph type="ctrTitle"/>
          </p:nvPr>
        </p:nvSpPr>
        <p:spPr>
          <a:xfrm>
            <a:off x="0" y="0"/>
            <a:ext cx="9144000" cy="917902"/>
          </a:xfrm>
          <a:solidFill>
            <a:schemeClr val="bg1"/>
          </a:solidFill>
        </p:spPr>
        <p:txBody>
          <a:bodyPr/>
          <a:lstStyle/>
          <a:p>
            <a:r>
              <a:rPr lang="es-ES" dirty="0" smtClean="0">
                <a:solidFill>
                  <a:schemeClr val="bg1">
                    <a:lumMod val="50000"/>
                  </a:schemeClr>
                </a:solidFill>
              </a:rPr>
              <a:t>     La sociedad ha cambiado</a:t>
            </a:r>
            <a:endParaRPr lang="es-ES_tradnl" dirty="0">
              <a:solidFill>
                <a:schemeClr val="bg1">
                  <a:lumMod val="50000"/>
                </a:schemeClr>
              </a:solidFill>
            </a:endParaRPr>
          </a:p>
        </p:txBody>
      </p:sp>
      <p:sp>
        <p:nvSpPr>
          <p:cNvPr id="7" name="object 4"/>
          <p:cNvSpPr txBox="1"/>
          <p:nvPr/>
        </p:nvSpPr>
        <p:spPr>
          <a:xfrm>
            <a:off x="4330826" y="5468798"/>
            <a:ext cx="3061970" cy="177800"/>
          </a:xfrm>
          <a:prstGeom prst="rect">
            <a:avLst/>
          </a:prstGeom>
        </p:spPr>
        <p:txBody>
          <a:bodyPr vert="horz" wrap="square" lIns="0" tIns="12065" rIns="0" bIns="0" rtlCol="0">
            <a:spAutoFit/>
          </a:bodyPr>
          <a:lstStyle/>
          <a:p>
            <a:pPr marL="12700">
              <a:lnSpc>
                <a:spcPct val="100000"/>
              </a:lnSpc>
              <a:spcBef>
                <a:spcPts val="95"/>
              </a:spcBef>
            </a:pPr>
            <a:r>
              <a:rPr sz="800" spc="-5" dirty="0">
                <a:solidFill>
                  <a:srgbClr val="777777"/>
                </a:solidFill>
                <a:latin typeface="Arial"/>
                <a:cs typeface="Arial"/>
              </a:rPr>
              <a:t>Source: Left </a:t>
            </a:r>
            <a:r>
              <a:rPr sz="800" dirty="0">
                <a:solidFill>
                  <a:srgbClr val="777777"/>
                </a:solidFill>
                <a:latin typeface="Arial"/>
                <a:cs typeface="Arial"/>
              </a:rPr>
              <a:t>image – 123RF.com. </a:t>
            </a:r>
            <a:r>
              <a:rPr sz="800" spc="-5" dirty="0">
                <a:solidFill>
                  <a:srgbClr val="777777"/>
                </a:solidFill>
                <a:latin typeface="Arial"/>
                <a:cs typeface="Arial"/>
              </a:rPr>
              <a:t>Right </a:t>
            </a:r>
            <a:r>
              <a:rPr sz="800" dirty="0">
                <a:solidFill>
                  <a:srgbClr val="777777"/>
                </a:solidFill>
                <a:latin typeface="Arial"/>
                <a:cs typeface="Arial"/>
              </a:rPr>
              <a:t>image –</a:t>
            </a:r>
            <a:r>
              <a:rPr sz="800" spc="90" dirty="0">
                <a:solidFill>
                  <a:srgbClr val="777777"/>
                </a:solidFill>
                <a:latin typeface="Arial"/>
                <a:cs typeface="Arial"/>
              </a:rPr>
              <a:t> </a:t>
            </a:r>
            <a:r>
              <a:rPr sz="800" spc="-5" dirty="0">
                <a:solidFill>
                  <a:srgbClr val="777777"/>
                </a:solidFill>
                <a:latin typeface="Arial"/>
                <a:cs typeface="Arial"/>
              </a:rPr>
              <a:t>amadarose.co.uk</a:t>
            </a:r>
            <a:r>
              <a:rPr sz="1000" spc="-5" dirty="0">
                <a:solidFill>
                  <a:srgbClr val="777777"/>
                </a:solidFill>
                <a:latin typeface="Arial"/>
                <a:cs typeface="Arial"/>
              </a:rPr>
              <a:t>.</a:t>
            </a:r>
            <a:endParaRPr sz="1000" dirty="0">
              <a:latin typeface="Arial"/>
              <a:cs typeface="Arial"/>
            </a:endParaRPr>
          </a:p>
        </p:txBody>
      </p:sp>
      <p:pic>
        <p:nvPicPr>
          <p:cNvPr id="5" name="Imagen 4"/>
          <p:cNvPicPr>
            <a:picLocks noChangeAspect="1"/>
          </p:cNvPicPr>
          <p:nvPr/>
        </p:nvPicPr>
        <p:blipFill>
          <a:blip r:embed="rId2"/>
          <a:stretch>
            <a:fillRect/>
          </a:stretch>
        </p:blipFill>
        <p:spPr>
          <a:xfrm>
            <a:off x="899592" y="917902"/>
            <a:ext cx="7344816" cy="4099838"/>
          </a:xfrm>
          <a:prstGeom prst="rect">
            <a:avLst/>
          </a:prstGeom>
        </p:spPr>
      </p:pic>
      <p:cxnSp>
        <p:nvCxnSpPr>
          <p:cNvPr id="11" name="Conector recto 10"/>
          <p:cNvCxnSpPr/>
          <p:nvPr/>
        </p:nvCxnSpPr>
        <p:spPr>
          <a:xfrm>
            <a:off x="395536" y="841276"/>
            <a:ext cx="7848872"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48033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ctrTitle"/>
          </p:nvPr>
        </p:nvSpPr>
        <p:spPr>
          <a:xfrm>
            <a:off x="501511" y="304760"/>
            <a:ext cx="8498249" cy="502061"/>
          </a:xfrm>
          <a:prstGeom prst="rect">
            <a:avLst/>
          </a:prstGeom>
        </p:spPr>
        <p:txBody>
          <a:bodyPr vert="horz" wrap="square" lIns="0" tIns="9525" rIns="0" bIns="0" rtlCol="0">
            <a:spAutoFit/>
          </a:bodyPr>
          <a:lstStyle/>
          <a:p>
            <a:pPr marL="9525" marR="3810">
              <a:spcBef>
                <a:spcPts val="75"/>
              </a:spcBef>
            </a:pPr>
            <a:r>
              <a:rPr lang="es-ES" spc="-4" dirty="0">
                <a:solidFill>
                  <a:schemeClr val="bg1">
                    <a:lumMod val="50000"/>
                  </a:schemeClr>
                </a:solidFill>
                <a:latin typeface="Arial"/>
                <a:cs typeface="Arial"/>
              </a:rPr>
              <a:t>Origen </a:t>
            </a:r>
            <a:r>
              <a:rPr lang="es-ES" dirty="0">
                <a:solidFill>
                  <a:schemeClr val="bg1">
                    <a:lumMod val="50000"/>
                  </a:schemeClr>
                </a:solidFill>
                <a:latin typeface="Arial"/>
                <a:cs typeface="Arial"/>
              </a:rPr>
              <a:t>de </a:t>
            </a:r>
            <a:r>
              <a:rPr lang="es-ES" dirty="0" smtClean="0">
                <a:solidFill>
                  <a:schemeClr val="bg1">
                    <a:lumMod val="50000"/>
                  </a:schemeClr>
                </a:solidFill>
                <a:latin typeface="Arial"/>
                <a:cs typeface="Arial"/>
              </a:rPr>
              <a:t>las telecomunicaciones. Las ondas</a:t>
            </a:r>
            <a:endParaRPr dirty="0">
              <a:solidFill>
                <a:schemeClr val="bg1">
                  <a:lumMod val="50000"/>
                </a:schemeClr>
              </a:solidFill>
              <a:latin typeface="Arial"/>
              <a:cs typeface="Arial"/>
            </a:endParaRPr>
          </a:p>
        </p:txBody>
      </p:sp>
      <p:pic>
        <p:nvPicPr>
          <p:cNvPr id="10" name="Imagen 9"/>
          <p:cNvPicPr>
            <a:picLocks noChangeAspect="1"/>
          </p:cNvPicPr>
          <p:nvPr/>
        </p:nvPicPr>
        <p:blipFill>
          <a:blip r:embed="rId2"/>
          <a:stretch>
            <a:fillRect/>
          </a:stretch>
        </p:blipFill>
        <p:spPr>
          <a:xfrm>
            <a:off x="3636474" y="2548355"/>
            <a:ext cx="5363287" cy="2385911"/>
          </a:xfrm>
          <a:prstGeom prst="rect">
            <a:avLst/>
          </a:prstGeom>
        </p:spPr>
      </p:pic>
      <p:pic>
        <p:nvPicPr>
          <p:cNvPr id="11" name="Imagen 10"/>
          <p:cNvPicPr>
            <a:picLocks noChangeAspect="1"/>
          </p:cNvPicPr>
          <p:nvPr/>
        </p:nvPicPr>
        <p:blipFill>
          <a:blip r:embed="rId3"/>
          <a:stretch>
            <a:fillRect/>
          </a:stretch>
        </p:blipFill>
        <p:spPr>
          <a:xfrm>
            <a:off x="718373" y="1047719"/>
            <a:ext cx="1833615" cy="2027728"/>
          </a:xfrm>
          <a:prstGeom prst="rect">
            <a:avLst/>
          </a:prstGeom>
        </p:spPr>
      </p:pic>
      <p:pic>
        <p:nvPicPr>
          <p:cNvPr id="13" name="Imagen 12"/>
          <p:cNvPicPr>
            <a:picLocks noChangeAspect="1"/>
          </p:cNvPicPr>
          <p:nvPr/>
        </p:nvPicPr>
        <p:blipFill rotWithShape="1">
          <a:blip r:embed="rId4"/>
          <a:srcRect t="1548" r="1645"/>
          <a:stretch/>
        </p:blipFill>
        <p:spPr>
          <a:xfrm flipH="1">
            <a:off x="6168762" y="1047719"/>
            <a:ext cx="1746513" cy="1958253"/>
          </a:xfrm>
          <a:prstGeom prst="rect">
            <a:avLst/>
          </a:prstGeom>
        </p:spPr>
      </p:pic>
      <p:pic>
        <p:nvPicPr>
          <p:cNvPr id="14" name="Imagen 13"/>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718373" y="3235750"/>
            <a:ext cx="1881614" cy="1479459"/>
          </a:xfrm>
          <a:prstGeom prst="rect">
            <a:avLst/>
          </a:prstGeom>
        </p:spPr>
      </p:pic>
      <p:sp>
        <p:nvSpPr>
          <p:cNvPr id="15" name="Rectángulo 14"/>
          <p:cNvSpPr/>
          <p:nvPr/>
        </p:nvSpPr>
        <p:spPr>
          <a:xfrm>
            <a:off x="2779225" y="1599571"/>
            <a:ext cx="3162300" cy="707886"/>
          </a:xfrm>
          <a:prstGeom prst="rect">
            <a:avLst/>
          </a:prstGeom>
        </p:spPr>
        <p:txBody>
          <a:bodyPr wrap="square">
            <a:spAutoFit/>
          </a:bodyPr>
          <a:lstStyle/>
          <a:p>
            <a:pPr marL="9525">
              <a:spcBef>
                <a:spcPts val="75"/>
              </a:spcBef>
            </a:pPr>
            <a:r>
              <a:rPr lang="es-ES" sz="2000" b="1" spc="-4" dirty="0">
                <a:cs typeface="Arial"/>
              </a:rPr>
              <a:t>HERTZ DEMUESTRA </a:t>
            </a:r>
            <a:r>
              <a:rPr lang="es-ES" sz="2000" b="1" dirty="0">
                <a:cs typeface="Arial"/>
              </a:rPr>
              <a:t>LA </a:t>
            </a:r>
            <a:r>
              <a:rPr lang="es-ES" sz="2000" b="1" spc="-4" dirty="0">
                <a:cs typeface="Arial"/>
              </a:rPr>
              <a:t>TEORÍA DE</a:t>
            </a:r>
            <a:r>
              <a:rPr lang="es-ES" sz="2000" b="1" spc="-116" dirty="0">
                <a:cs typeface="Arial"/>
              </a:rPr>
              <a:t> </a:t>
            </a:r>
            <a:r>
              <a:rPr lang="es-ES" sz="2000" b="1" spc="-8" dirty="0" smtClean="0">
                <a:cs typeface="Arial"/>
              </a:rPr>
              <a:t>MAXWELL</a:t>
            </a:r>
            <a:endParaRPr lang="es-ES" sz="2000" dirty="0">
              <a:cs typeface="Arial"/>
            </a:endParaRPr>
          </a:p>
        </p:txBody>
      </p:sp>
    </p:spTree>
    <p:extLst>
      <p:ext uri="{BB962C8B-B14F-4D97-AF65-F5344CB8AC3E}">
        <p14:creationId xmlns:p14="http://schemas.microsoft.com/office/powerpoint/2010/main" val="11382621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2"/>
          <p:cNvSpPr txBox="1">
            <a:spLocks/>
          </p:cNvSpPr>
          <p:nvPr/>
        </p:nvSpPr>
        <p:spPr>
          <a:xfrm>
            <a:off x="-171212" y="235006"/>
            <a:ext cx="8123396" cy="749118"/>
          </a:xfrm>
          <a:prstGeom prst="rect">
            <a:avLst/>
          </a:prstGeom>
        </p:spPr>
        <p:txBody>
          <a:bodyPr>
            <a:normAutofit/>
          </a:bodyPr>
          <a:lstStyle>
            <a:lvl1pPr algn="ctr" defTabSz="457200" rtl="0" eaLnBrk="1" latinLnBrk="0" hangingPunct="1">
              <a:spcBef>
                <a:spcPct val="0"/>
              </a:spcBef>
              <a:buNone/>
              <a:defRPr sz="2800" b="1" kern="1200">
                <a:solidFill>
                  <a:schemeClr val="tx1"/>
                </a:solidFill>
                <a:latin typeface="+mj-lt"/>
                <a:ea typeface="+mj-ea"/>
                <a:cs typeface="+mj-cs"/>
              </a:defRPr>
            </a:lvl1pPr>
          </a:lstStyle>
          <a:p>
            <a:r>
              <a:rPr lang="es-ES" sz="3200" b="0" dirty="0" smtClean="0">
                <a:solidFill>
                  <a:schemeClr val="bg1">
                    <a:lumMod val="50000"/>
                  </a:schemeClr>
                </a:solidFill>
              </a:rPr>
              <a:t>Origen de la tecnología móvil: 8 Hitos</a:t>
            </a:r>
            <a:endParaRPr lang="es-ES_tradnl" sz="3200" b="0" dirty="0">
              <a:solidFill>
                <a:schemeClr val="bg1">
                  <a:lumMod val="50000"/>
                </a:schemeClr>
              </a:solidFill>
            </a:endParaRPr>
          </a:p>
        </p:txBody>
      </p:sp>
      <p:sp>
        <p:nvSpPr>
          <p:cNvPr id="15" name="Rectángulo 14"/>
          <p:cNvSpPr/>
          <p:nvPr/>
        </p:nvSpPr>
        <p:spPr>
          <a:xfrm>
            <a:off x="3466215" y="5086422"/>
            <a:ext cx="10409274" cy="830997"/>
          </a:xfrm>
          <a:prstGeom prst="rect">
            <a:avLst/>
          </a:prstGeom>
        </p:spPr>
        <p:txBody>
          <a:bodyPr wrap="square">
            <a:spAutoFit/>
          </a:bodyPr>
          <a:lstStyle/>
          <a:p>
            <a:r>
              <a:rPr lang="es-ES" sz="2000" b="1" dirty="0">
                <a:solidFill>
                  <a:srgbClr val="262626"/>
                </a:solidFill>
              </a:rPr>
              <a:t/>
            </a:r>
            <a:br>
              <a:rPr lang="es-ES" sz="2000" b="1" dirty="0">
                <a:solidFill>
                  <a:srgbClr val="262626"/>
                </a:solidFill>
              </a:rPr>
            </a:br>
            <a:r>
              <a:rPr lang="es-ES" sz="1400" dirty="0">
                <a:solidFill>
                  <a:srgbClr val="262626"/>
                </a:solidFill>
              </a:rPr>
              <a:t/>
            </a:r>
            <a:br>
              <a:rPr lang="es-ES" sz="1400" dirty="0">
                <a:solidFill>
                  <a:srgbClr val="262626"/>
                </a:solidFill>
              </a:rPr>
            </a:br>
            <a:endParaRPr lang="es-ES" sz="1400" b="0" i="0" dirty="0">
              <a:solidFill>
                <a:srgbClr val="262626"/>
              </a:solidFill>
              <a:effectLst/>
            </a:endParaRPr>
          </a:p>
        </p:txBody>
      </p:sp>
      <p:graphicFrame>
        <p:nvGraphicFramePr>
          <p:cNvPr id="16" name="Diagrama 15"/>
          <p:cNvGraphicFramePr/>
          <p:nvPr>
            <p:extLst>
              <p:ext uri="{D42A27DB-BD31-4B8C-83A1-F6EECF244321}">
                <p14:modId xmlns:p14="http://schemas.microsoft.com/office/powerpoint/2010/main" val="1213407089"/>
              </p:ext>
            </p:extLst>
          </p:nvPr>
        </p:nvGraphicFramePr>
        <p:xfrm>
          <a:off x="1027042" y="834296"/>
          <a:ext cx="6838951" cy="42609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650209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ctrTitle"/>
          </p:nvPr>
        </p:nvSpPr>
        <p:spPr>
          <a:xfrm>
            <a:off x="354817" y="127479"/>
            <a:ext cx="9620249" cy="502061"/>
          </a:xfrm>
          <a:prstGeom prst="rect">
            <a:avLst/>
          </a:prstGeom>
        </p:spPr>
        <p:txBody>
          <a:bodyPr vert="horz" wrap="square" lIns="0" tIns="9525" rIns="0" bIns="0" rtlCol="0">
            <a:spAutoFit/>
          </a:bodyPr>
          <a:lstStyle/>
          <a:p>
            <a:pPr marL="9525" marR="3810">
              <a:spcBef>
                <a:spcPts val="75"/>
              </a:spcBef>
            </a:pPr>
            <a:r>
              <a:rPr lang="es-ES" spc="-4" dirty="0">
                <a:solidFill>
                  <a:schemeClr val="bg1">
                    <a:lumMod val="50000"/>
                  </a:schemeClr>
                </a:solidFill>
                <a:latin typeface="Arial"/>
                <a:cs typeface="Arial"/>
              </a:rPr>
              <a:t>Origen </a:t>
            </a:r>
            <a:r>
              <a:rPr lang="es-ES" dirty="0">
                <a:solidFill>
                  <a:schemeClr val="bg1">
                    <a:lumMod val="50000"/>
                  </a:schemeClr>
                </a:solidFill>
                <a:latin typeface="Arial"/>
                <a:cs typeface="Arial"/>
              </a:rPr>
              <a:t>de </a:t>
            </a:r>
            <a:r>
              <a:rPr lang="es-ES" dirty="0" smtClean="0">
                <a:solidFill>
                  <a:schemeClr val="bg1">
                    <a:lumMod val="50000"/>
                  </a:schemeClr>
                </a:solidFill>
                <a:latin typeface="Arial"/>
                <a:cs typeface="Arial"/>
              </a:rPr>
              <a:t>la </a:t>
            </a:r>
            <a:r>
              <a:rPr lang="es-ES" spc="-4" dirty="0" smtClean="0">
                <a:solidFill>
                  <a:schemeClr val="bg1">
                    <a:lumMod val="50000"/>
                  </a:schemeClr>
                </a:solidFill>
                <a:latin typeface="Arial"/>
                <a:cs typeface="Arial"/>
              </a:rPr>
              <a:t>tecnología</a:t>
            </a:r>
            <a:r>
              <a:rPr lang="es-ES" spc="-45" dirty="0" smtClean="0">
                <a:solidFill>
                  <a:schemeClr val="bg1">
                    <a:lumMod val="50000"/>
                  </a:schemeClr>
                </a:solidFill>
                <a:latin typeface="Arial"/>
                <a:cs typeface="Arial"/>
              </a:rPr>
              <a:t> </a:t>
            </a:r>
            <a:r>
              <a:rPr lang="es-ES" spc="-11" dirty="0" smtClean="0">
                <a:solidFill>
                  <a:schemeClr val="bg1">
                    <a:lumMod val="50000"/>
                  </a:schemeClr>
                </a:solidFill>
                <a:latin typeface="Arial"/>
                <a:cs typeface="Arial"/>
              </a:rPr>
              <a:t>móvil. </a:t>
            </a:r>
            <a:r>
              <a:rPr lang="es-ES" sz="2800" spc="-11" dirty="0" smtClean="0">
                <a:solidFill>
                  <a:schemeClr val="bg1">
                    <a:lumMod val="50000"/>
                  </a:schemeClr>
                </a:solidFill>
                <a:latin typeface="Arial"/>
                <a:cs typeface="Arial"/>
              </a:rPr>
              <a:t>La telecomunicación</a:t>
            </a:r>
            <a:endParaRPr sz="2800" dirty="0">
              <a:solidFill>
                <a:schemeClr val="bg1">
                  <a:lumMod val="50000"/>
                </a:schemeClr>
              </a:solidFill>
              <a:latin typeface="Arial"/>
              <a:cs typeface="Arial"/>
            </a:endParaRPr>
          </a:p>
        </p:txBody>
      </p:sp>
      <p:sp>
        <p:nvSpPr>
          <p:cNvPr id="10" name="Subtítulo 5"/>
          <p:cNvSpPr txBox="1">
            <a:spLocks/>
          </p:cNvSpPr>
          <p:nvPr/>
        </p:nvSpPr>
        <p:spPr>
          <a:xfrm>
            <a:off x="4086225" y="3371539"/>
            <a:ext cx="4705349" cy="129063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bg1">
                  <a:lumMod val="50000"/>
                </a:schemeClr>
              </a:buClr>
              <a:buFont typeface="Arial" panose="020B0604020202020204" pitchFamily="34" charset="0"/>
              <a:buChar char="•"/>
              <a:defRPr sz="2000" kern="1200" baseline="0">
                <a:solidFill>
                  <a:schemeClr val="tx1"/>
                </a:solidFill>
                <a:latin typeface="Arial" charset="0"/>
                <a:ea typeface="Arial" charset="0"/>
                <a:cs typeface="Arial" charset="0"/>
              </a:defRPr>
            </a:lvl1pPr>
            <a:lvl2pPr marL="742950" indent="-285750" algn="l" defTabSz="457200" rtl="0" eaLnBrk="1" latinLnBrk="0" hangingPunct="1">
              <a:spcBef>
                <a:spcPct val="20000"/>
              </a:spcBef>
              <a:buClr>
                <a:schemeClr val="bg1">
                  <a:lumMod val="50000"/>
                </a:schemeClr>
              </a:buClr>
              <a:buFont typeface="Wingdings" panose="05000000000000000000" pitchFamily="2" charset="2"/>
              <a:buChar char="§"/>
              <a:defRPr sz="1600" kern="1200" baseline="0">
                <a:solidFill>
                  <a:schemeClr val="tx1"/>
                </a:solidFill>
                <a:latin typeface="Arial" charset="0"/>
                <a:ea typeface="Arial" charset="0"/>
                <a:cs typeface="Arial" charset="0"/>
              </a:defRPr>
            </a:lvl2pPr>
            <a:lvl3pPr marL="1200150" indent="-285750" algn="l" defTabSz="457200" rtl="0" eaLnBrk="1" latinLnBrk="0" hangingPunct="1">
              <a:spcBef>
                <a:spcPct val="20000"/>
              </a:spcBef>
              <a:buFont typeface="Arial" panose="020B0604020202020204" pitchFamily="34" charset="0"/>
              <a:buChar char="•"/>
              <a:defRPr sz="1600" kern="1200" baseline="0">
                <a:solidFill>
                  <a:schemeClr val="tx1"/>
                </a:solidFill>
                <a:latin typeface="Arial" charset="0"/>
                <a:ea typeface="Arial" charset="0"/>
                <a:cs typeface="Arial" charset="0"/>
              </a:defRPr>
            </a:lvl3pPr>
            <a:lvl4pPr marL="1371600" indent="0" algn="ctr" defTabSz="457200" rtl="0" eaLnBrk="1" latinLnBrk="0" hangingPunct="1">
              <a:spcBef>
                <a:spcPct val="20000"/>
              </a:spcBef>
              <a:buFont typeface="Arial"/>
              <a:buNone/>
              <a:defRPr sz="1400" kern="1200">
                <a:solidFill>
                  <a:schemeClr val="tx1">
                    <a:tint val="75000"/>
                  </a:schemeClr>
                </a:solidFill>
                <a:latin typeface="Arial" charset="0"/>
                <a:ea typeface="Arial" charset="0"/>
                <a:cs typeface="Arial" charset="0"/>
              </a:defRPr>
            </a:lvl4pPr>
            <a:lvl5pPr marL="1828800" indent="0" algn="ctr" defTabSz="457200" rtl="0" eaLnBrk="1" latinLnBrk="0" hangingPunct="1">
              <a:spcBef>
                <a:spcPct val="20000"/>
              </a:spcBef>
              <a:buFont typeface="Arial"/>
              <a:buNone/>
              <a:defRPr sz="1400" kern="1200">
                <a:solidFill>
                  <a:schemeClr val="tx1">
                    <a:tint val="75000"/>
                  </a:schemeClr>
                </a:solidFill>
                <a:latin typeface="Arial" charset="0"/>
                <a:ea typeface="Arial" charset="0"/>
                <a:cs typeface="Arial" charset="0"/>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indent="0" algn="ctr">
              <a:buNone/>
            </a:pPr>
            <a:r>
              <a:rPr lang="es-ES" dirty="0" smtClean="0"/>
              <a:t>Telecomunicación</a:t>
            </a:r>
          </a:p>
          <a:p>
            <a:pPr marL="0" indent="0" algn="ctr">
              <a:buFont typeface="Arial" panose="020B0604020202020204" pitchFamily="34" charset="0"/>
              <a:buNone/>
            </a:pPr>
            <a:r>
              <a:rPr lang="es-ES" sz="1600" i="1" dirty="0" smtClean="0">
                <a:solidFill>
                  <a:schemeClr val="accent1"/>
                </a:solidFill>
                <a:latin typeface="Arial"/>
                <a:cs typeface="Arial"/>
              </a:rPr>
              <a:t>“transmisión </a:t>
            </a:r>
            <a:r>
              <a:rPr lang="es-ES" sz="1600" i="1" spc="-4" dirty="0" smtClean="0">
                <a:solidFill>
                  <a:schemeClr val="accent1"/>
                </a:solidFill>
                <a:latin typeface="Arial"/>
                <a:cs typeface="Arial"/>
              </a:rPr>
              <a:t>del conocimiento </a:t>
            </a:r>
            <a:r>
              <a:rPr lang="es-ES" sz="1600" i="1" dirty="0" smtClean="0">
                <a:solidFill>
                  <a:schemeClr val="accent1"/>
                </a:solidFill>
                <a:latin typeface="Arial"/>
                <a:cs typeface="Arial"/>
              </a:rPr>
              <a:t>a </a:t>
            </a:r>
            <a:r>
              <a:rPr lang="es-ES" sz="1600" i="1" spc="-4" dirty="0" smtClean="0">
                <a:solidFill>
                  <a:schemeClr val="accent1"/>
                </a:solidFill>
                <a:latin typeface="Arial"/>
                <a:cs typeface="Arial"/>
              </a:rPr>
              <a:t>distancia </a:t>
            </a:r>
            <a:r>
              <a:rPr lang="es-ES" sz="1600" i="1" dirty="0" smtClean="0">
                <a:solidFill>
                  <a:schemeClr val="accent1"/>
                </a:solidFill>
                <a:latin typeface="Arial"/>
                <a:cs typeface="Arial"/>
              </a:rPr>
              <a:t>mediante </a:t>
            </a:r>
            <a:r>
              <a:rPr lang="es-ES" sz="1600" i="1" spc="-4" dirty="0" smtClean="0">
                <a:solidFill>
                  <a:schemeClr val="accent1"/>
                </a:solidFill>
                <a:latin typeface="Arial"/>
                <a:cs typeface="Arial"/>
              </a:rPr>
              <a:t>el uso de la electricidad”  </a:t>
            </a:r>
            <a:r>
              <a:rPr lang="es-ES" sz="1600" i="1" spc="-68" dirty="0" smtClean="0">
                <a:solidFill>
                  <a:schemeClr val="accent1"/>
                </a:solidFill>
                <a:latin typeface="Arial"/>
                <a:cs typeface="Arial"/>
              </a:rPr>
              <a:t>(</a:t>
            </a:r>
            <a:r>
              <a:rPr lang="es-ES" sz="1600" spc="-68" dirty="0" err="1" smtClean="0">
                <a:solidFill>
                  <a:schemeClr val="accent1"/>
                </a:solidFill>
                <a:latin typeface="Arial"/>
                <a:cs typeface="Arial"/>
              </a:rPr>
              <a:t>Estaunié</a:t>
            </a:r>
            <a:r>
              <a:rPr lang="es-ES" sz="1600" spc="-68" dirty="0" smtClean="0">
                <a:solidFill>
                  <a:schemeClr val="accent1"/>
                </a:solidFill>
                <a:latin typeface="Arial"/>
                <a:cs typeface="Arial"/>
              </a:rPr>
              <a:t>, </a:t>
            </a:r>
            <a:r>
              <a:rPr lang="es-ES" sz="1600" i="1" spc="-4" dirty="0" smtClean="0">
                <a:solidFill>
                  <a:schemeClr val="accent1"/>
                </a:solidFill>
                <a:latin typeface="Arial"/>
                <a:cs typeface="Arial"/>
              </a:rPr>
              <a:t>1904, citado en </a:t>
            </a:r>
            <a:r>
              <a:rPr lang="es-ES" sz="1600" i="1" spc="-8" dirty="0" smtClean="0">
                <a:solidFill>
                  <a:schemeClr val="accent1"/>
                </a:solidFill>
                <a:latin typeface="Arial"/>
                <a:cs typeface="Arial"/>
              </a:rPr>
              <a:t>Pérez, </a:t>
            </a:r>
            <a:r>
              <a:rPr lang="es-ES" sz="1600" i="1" spc="-4" dirty="0" smtClean="0">
                <a:solidFill>
                  <a:schemeClr val="accent1"/>
                </a:solidFill>
                <a:latin typeface="Arial"/>
                <a:cs typeface="Arial"/>
              </a:rPr>
              <a:t>p. 79,</a:t>
            </a:r>
            <a:r>
              <a:rPr lang="es-ES" sz="1600" i="1" spc="38" dirty="0" smtClean="0">
                <a:solidFill>
                  <a:schemeClr val="accent1"/>
                </a:solidFill>
                <a:latin typeface="Arial"/>
                <a:cs typeface="Arial"/>
              </a:rPr>
              <a:t> </a:t>
            </a:r>
            <a:r>
              <a:rPr lang="es-ES" sz="1600" i="1" spc="-8" dirty="0" smtClean="0">
                <a:solidFill>
                  <a:schemeClr val="accent1"/>
                </a:solidFill>
                <a:latin typeface="Arial"/>
                <a:cs typeface="Arial"/>
              </a:rPr>
              <a:t>2006).</a:t>
            </a:r>
            <a:endParaRPr lang="es-ES" sz="1600" dirty="0" smtClean="0">
              <a:solidFill>
                <a:schemeClr val="accent1"/>
              </a:solidFill>
              <a:latin typeface="Arial"/>
              <a:cs typeface="Arial"/>
            </a:endParaRPr>
          </a:p>
          <a:p>
            <a:pPr algn="ctr"/>
            <a:endParaRPr lang="es-ES_tradnl" dirty="0"/>
          </a:p>
        </p:txBody>
      </p:sp>
      <p:pic>
        <p:nvPicPr>
          <p:cNvPr id="11" name="Imagen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817" y="926668"/>
            <a:ext cx="2962275" cy="2221706"/>
          </a:xfrm>
          <a:prstGeom prst="rect">
            <a:avLst/>
          </a:prstGeom>
        </p:spPr>
      </p:pic>
      <p:sp>
        <p:nvSpPr>
          <p:cNvPr id="12" name="Rectángulo 11"/>
          <p:cNvSpPr/>
          <p:nvPr/>
        </p:nvSpPr>
        <p:spPr>
          <a:xfrm>
            <a:off x="354817" y="3256694"/>
            <a:ext cx="3086100" cy="246221"/>
          </a:xfrm>
          <a:prstGeom prst="rect">
            <a:avLst/>
          </a:prstGeom>
        </p:spPr>
        <p:txBody>
          <a:bodyPr wrap="square">
            <a:spAutoFit/>
          </a:bodyPr>
          <a:lstStyle/>
          <a:p>
            <a:r>
              <a:rPr lang="es-ES_tradnl" sz="1000" dirty="0">
                <a:solidFill>
                  <a:schemeClr val="accent1"/>
                </a:solidFill>
              </a:rPr>
              <a:t>https://www.youtube.com/watch?v=NmoYRdheRVY</a:t>
            </a:r>
          </a:p>
        </p:txBody>
      </p:sp>
      <p:sp>
        <p:nvSpPr>
          <p:cNvPr id="13" name="CuadroTexto 12"/>
          <p:cNvSpPr txBox="1"/>
          <p:nvPr/>
        </p:nvSpPr>
        <p:spPr>
          <a:xfrm>
            <a:off x="398442" y="3611235"/>
            <a:ext cx="3497282" cy="923330"/>
          </a:xfrm>
          <a:prstGeom prst="rect">
            <a:avLst/>
          </a:prstGeom>
          <a:noFill/>
        </p:spPr>
        <p:txBody>
          <a:bodyPr wrap="square" rtlCol="0">
            <a:spAutoFit/>
          </a:bodyPr>
          <a:lstStyle/>
          <a:p>
            <a:r>
              <a:rPr lang="es-ES" dirty="0" smtClean="0"/>
              <a:t>Tras el experimento de Hertz se descubren las ondas de radio y su uso en las comunicaciones </a:t>
            </a:r>
            <a:endParaRPr lang="es-ES_tradnl" dirty="0"/>
          </a:p>
        </p:txBody>
      </p:sp>
      <p:pic>
        <p:nvPicPr>
          <p:cNvPr id="1026" name="Picture 2" descr="ionosfer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5724" y="926668"/>
            <a:ext cx="5086350" cy="235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032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en-US" dirty="0">
                <a:solidFill>
                  <a:schemeClr val="bg1">
                    <a:lumMod val="50000"/>
                  </a:schemeClr>
                </a:solidFill>
              </a:rPr>
              <a:t>Submarine Cables of the World Online Map</a:t>
            </a:r>
            <a:endParaRPr lang="es-ES_tradnl" dirty="0">
              <a:solidFill>
                <a:schemeClr val="bg1">
                  <a:lumMod val="50000"/>
                </a:schemeClr>
              </a:solidFill>
            </a:endParaRPr>
          </a:p>
        </p:txBody>
      </p:sp>
      <p:pic>
        <p:nvPicPr>
          <p:cNvPr id="7" name="Imagen 6">
            <a:hlinkClick r:id="rId2"/>
          </p:cNvPr>
          <p:cNvPicPr>
            <a:picLocks noChangeAspect="1"/>
          </p:cNvPicPr>
          <p:nvPr/>
        </p:nvPicPr>
        <p:blipFill>
          <a:blip r:embed="rId3"/>
          <a:stretch>
            <a:fillRect/>
          </a:stretch>
        </p:blipFill>
        <p:spPr>
          <a:xfrm>
            <a:off x="1058754" y="896238"/>
            <a:ext cx="7008912" cy="4123437"/>
          </a:xfrm>
          <a:prstGeom prst="rect">
            <a:avLst/>
          </a:prstGeom>
        </p:spPr>
      </p:pic>
    </p:spTree>
    <p:extLst>
      <p:ext uri="{BB962C8B-B14F-4D97-AF65-F5344CB8AC3E}">
        <p14:creationId xmlns:p14="http://schemas.microsoft.com/office/powerpoint/2010/main" val="2123955919"/>
      </p:ext>
    </p:extLst>
  </p:cSld>
  <p:clrMapOvr>
    <a:masterClrMapping/>
  </p:clrMapOvr>
  <p:timing>
    <p:tnLst>
      <p:par>
        <p:cTn id="1" dur="indefinite" restart="never" nodeType="tmRoot"/>
      </p:par>
    </p:tnLst>
  </p:timing>
</p:sld>
</file>

<file path=ppt/theme/theme1.xml><?xml version="1.0" encoding="utf-8"?>
<a:theme xmlns:a="http://schemas.openxmlformats.org/drawingml/2006/main" name="Plantilla_Nebrija ALB">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lásico de Office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ción1" id="{FBFC737D-141E-6247-BE1E-2978D7BCD998}" vid="{6D89DC61-2D92-2C44-9AC7-449CC09BA2B1}"/>
    </a:ext>
  </a:extLst>
</a:theme>
</file>

<file path=ppt/theme/theme2.xml><?xml version="1.0" encoding="utf-8"?>
<a:theme xmlns:a="http://schemas.openxmlformats.org/drawingml/2006/main" name="Diseño personalizad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Plantilla UNIV N">
  <a:themeElements>
    <a:clrScheme name="Nebrija">
      <a:dk1>
        <a:sysClr val="windowText" lastClr="000000"/>
      </a:dk1>
      <a:lt1>
        <a:sysClr val="window" lastClr="FFFFFF"/>
      </a:lt1>
      <a:dk2>
        <a:srgbClr val="4C0D1A"/>
      </a:dk2>
      <a:lt2>
        <a:srgbClr val="BFBFBF"/>
      </a:lt2>
      <a:accent1>
        <a:srgbClr val="C2002F"/>
      </a:accent1>
      <a:accent2>
        <a:srgbClr val="54C9E8"/>
      </a:accent2>
      <a:accent3>
        <a:srgbClr val="4E748B"/>
      </a:accent3>
      <a:accent4>
        <a:srgbClr val="DA8830"/>
      </a:accent4>
      <a:accent5>
        <a:srgbClr val="954B2E"/>
      </a:accent5>
      <a:accent6>
        <a:srgbClr val="5DB675"/>
      </a:accent6>
      <a:hlink>
        <a:srgbClr val="0000FF"/>
      </a:hlink>
      <a:folHlink>
        <a:srgbClr val="800080"/>
      </a:folHlink>
    </a:clrScheme>
    <a:fontScheme name="Clásico de Office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ción1" id="{FBFC737D-141E-6247-BE1E-2978D7BCD998}" vid="{115E5572-E0D0-754A-8ED8-01447BE75442}"/>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purl.org/dc/elements/1.1/"/>
    <ds:schemaRef ds:uri="http://schemas.microsoft.com/office/2006/metadata/properties"/>
    <ds:schemaRef ds:uri="http://www.w3.org/XML/1998/namespace"/>
    <ds:schemaRef ds:uri="http://schemas.microsoft.com/office/2006/documentManagement/types"/>
    <ds:schemaRef ds:uri="http://purl.org/dc/terms/"/>
    <ds:schemaRef ds:uri="http://purl.org/dc/dcmitype/"/>
    <ds:schemaRef ds:uri="http://schemas.openxmlformats.org/package/2006/metadata/core-properties"/>
    <ds:schemaRef ds:uri="http://schemas.microsoft.com/office/infopath/2007/PartnerControls"/>
    <ds:schemaRef ds:uri="http://schemas.microsoft.com/sharepoint/v3/fields"/>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Plantilla UNIV N</Template>
  <TotalTime>9956</TotalTime>
  <Words>1150</Words>
  <Application>Microsoft Office PowerPoint</Application>
  <PresentationFormat>Presentación en pantalla (16:10)</PresentationFormat>
  <Paragraphs>158</Paragraphs>
  <Slides>30</Slides>
  <Notes>1</Notes>
  <HiddenSlides>0</HiddenSlides>
  <MMClips>0</MMClips>
  <ScaleCrop>false</ScaleCrop>
  <HeadingPairs>
    <vt:vector size="6" baseType="variant">
      <vt:variant>
        <vt:lpstr>Fuentes usadas</vt:lpstr>
      </vt:variant>
      <vt:variant>
        <vt:i4>15</vt:i4>
      </vt:variant>
      <vt:variant>
        <vt:lpstr>Tema</vt:lpstr>
      </vt:variant>
      <vt:variant>
        <vt:i4>3</vt:i4>
      </vt:variant>
      <vt:variant>
        <vt:lpstr>Títulos de diapositiva</vt:lpstr>
      </vt:variant>
      <vt:variant>
        <vt:i4>30</vt:i4>
      </vt:variant>
    </vt:vector>
  </HeadingPairs>
  <TitlesOfParts>
    <vt:vector size="48" baseType="lpstr">
      <vt:lpstr>MS PGothic</vt:lpstr>
      <vt:lpstr>Arial</vt:lpstr>
      <vt:lpstr>Arial Black</vt:lpstr>
      <vt:lpstr>Bahnschrift SemiBold</vt:lpstr>
      <vt:lpstr>Calibri</vt:lpstr>
      <vt:lpstr>Georgia</vt:lpstr>
      <vt:lpstr>MS PMincho</vt:lpstr>
      <vt:lpstr>Roboto</vt:lpstr>
      <vt:lpstr>Roboto Black</vt:lpstr>
      <vt:lpstr>Roboto Light</vt:lpstr>
      <vt:lpstr>Roboto Regular</vt:lpstr>
      <vt:lpstr>Roboto Thin</vt:lpstr>
      <vt:lpstr>Times New Roman</vt:lpstr>
      <vt:lpstr>Trebuchet MS</vt:lpstr>
      <vt:lpstr>Wingdings</vt:lpstr>
      <vt:lpstr>Plantilla_Nebrija ALB</vt:lpstr>
      <vt:lpstr>Diseño personalizado</vt:lpstr>
      <vt:lpstr>Plantilla UNIV N</vt:lpstr>
      <vt:lpstr>Presentación de PowerPoint</vt:lpstr>
      <vt:lpstr>Presentación de PowerPoint</vt:lpstr>
      <vt:lpstr>Presentación de PowerPoint</vt:lpstr>
      <vt:lpstr>Introducción</vt:lpstr>
      <vt:lpstr>     La sociedad ha cambiado</vt:lpstr>
      <vt:lpstr>Origen de las telecomunicaciones. Las ondas</vt:lpstr>
      <vt:lpstr>Presentación de PowerPoint</vt:lpstr>
      <vt:lpstr>Origen de la tecnología móvil. La telecomunicación</vt:lpstr>
      <vt:lpstr>Submarine Cables of the World Online Map</vt:lpstr>
      <vt:lpstr>Presentación de PowerPoint</vt:lpstr>
      <vt:lpstr>Evolución de la tecnología móvil</vt:lpstr>
      <vt:lpstr>Evolución de la tecnología móvil</vt:lpstr>
      <vt:lpstr>Origen de las tabletas</vt:lpstr>
      <vt:lpstr>Evolución de la tablets</vt:lpstr>
      <vt:lpstr>Funcionamiento de la red móvil</vt:lpstr>
      <vt:lpstr>Presentación de PowerPoint</vt:lpstr>
      <vt:lpstr>Tecnología ubicua: Concepto, objetivo </vt:lpstr>
      <vt:lpstr>De la exclusividad a la ubicuidad </vt:lpstr>
      <vt:lpstr>Característica principal de la T. Ubicua</vt:lpstr>
      <vt:lpstr>Componentes  Principales de la T.U.</vt:lpstr>
      <vt:lpstr>Dispositivos</vt:lpstr>
      <vt:lpstr>Sensores</vt:lpstr>
      <vt:lpstr>Infraestructura de red</vt:lpstr>
      <vt:lpstr>Escenario de la  Tecnología ubicua</vt:lpstr>
      <vt:lpstr>Factores de desarrollo de la T. Ubicua</vt:lpstr>
      <vt:lpstr>¿Qué es un BOT ?. Clasificación</vt:lpstr>
      <vt:lpstr>Clasificación de los Bot (buenos)</vt:lpstr>
      <vt:lpstr>Elaboración de un Bot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 de Microsoft Office</dc:creator>
  <cp:lastModifiedBy>usuario</cp:lastModifiedBy>
  <cp:revision>333</cp:revision>
  <dcterms:created xsi:type="dcterms:W3CDTF">2017-05-18T15:43:14Z</dcterms:created>
  <dcterms:modified xsi:type="dcterms:W3CDTF">2025-04-27T08:15:15Z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